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20" r:id="rId3"/>
    <p:sldId id="321" r:id="rId4"/>
    <p:sldId id="293" r:id="rId5"/>
    <p:sldId id="296" r:id="rId6"/>
    <p:sldId id="287" r:id="rId7"/>
    <p:sldId id="304" r:id="rId8"/>
    <p:sldId id="322" r:id="rId9"/>
    <p:sldId id="303" r:id="rId10"/>
    <p:sldId id="297" r:id="rId11"/>
    <p:sldId id="305" r:id="rId12"/>
    <p:sldId id="306" r:id="rId13"/>
    <p:sldId id="307" r:id="rId14"/>
    <p:sldId id="308" r:id="rId15"/>
    <p:sldId id="299" r:id="rId16"/>
    <p:sldId id="323" r:id="rId17"/>
    <p:sldId id="300" r:id="rId18"/>
    <p:sldId id="310" r:id="rId19"/>
    <p:sldId id="309" r:id="rId20"/>
    <p:sldId id="324" r:id="rId21"/>
    <p:sldId id="311" r:id="rId22"/>
    <p:sldId id="313" r:id="rId23"/>
    <p:sldId id="312" r:id="rId24"/>
    <p:sldId id="314" r:id="rId25"/>
    <p:sldId id="318" r:id="rId26"/>
    <p:sldId id="316" r:id="rId27"/>
    <p:sldId id="325" r:id="rId28"/>
    <p:sldId id="317" r:id="rId29"/>
    <p:sldId id="327" r:id="rId30"/>
    <p:sldId id="326" r:id="rId31"/>
    <p:sldId id="294" r:id="rId32"/>
    <p:sldId id="295" r:id="rId33"/>
    <p:sldId id="285" r:id="rId3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FF9933"/>
    <a:srgbClr val="66CCFF"/>
    <a:srgbClr val="3399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074" autoAdjust="0"/>
    <p:restoredTop sz="91814" autoAdjust="0"/>
  </p:normalViewPr>
  <p:slideViewPr>
    <p:cSldViewPr>
      <p:cViewPr>
        <p:scale>
          <a:sx n="100" d="100"/>
          <a:sy n="100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DCC31-5FC3-4B60-8E8C-FD43433F9810}" type="doc">
      <dgm:prSet loTypeId="urn:microsoft.com/office/officeart/2005/8/layout/cycle2" loCatId="cycle" qsTypeId="urn:microsoft.com/office/officeart/2005/8/quickstyle/3d9" qsCatId="3D" csTypeId="urn:microsoft.com/office/officeart/2005/8/colors/accent6_4" csCatId="accent6" phldr="1"/>
      <dgm:spPr/>
      <dgm:t>
        <a:bodyPr/>
        <a:lstStyle/>
        <a:p>
          <a:endParaRPr lang="de-DE"/>
        </a:p>
      </dgm:t>
    </dgm:pt>
    <dgm:pt modelId="{B1BA16B2-0547-495E-8203-DD6A6C0C5AE6}">
      <dgm:prSet/>
      <dgm:spPr/>
      <dgm:t>
        <a:bodyPr/>
        <a:lstStyle/>
        <a:p>
          <a:pPr rtl="0"/>
          <a:r>
            <a:rPr lang="de-DE" dirty="0" smtClean="0"/>
            <a:t>Fehlende Krypto APIs</a:t>
          </a:r>
          <a:endParaRPr lang="de-DE" dirty="0"/>
        </a:p>
      </dgm:t>
    </dgm:pt>
    <dgm:pt modelId="{C226F883-CA7B-4BDA-AAA2-C48BB3BC0B4B}" type="parTrans" cxnId="{0D88D3C3-0DAE-4D81-9778-A4CBDF92073E}">
      <dgm:prSet/>
      <dgm:spPr/>
      <dgm:t>
        <a:bodyPr/>
        <a:lstStyle/>
        <a:p>
          <a:endParaRPr lang="de-DE"/>
        </a:p>
      </dgm:t>
    </dgm:pt>
    <dgm:pt modelId="{7C90EDDB-07CC-4F5D-9590-908F627DEB41}" type="sibTrans" cxnId="{0D88D3C3-0DAE-4D81-9778-A4CBDF92073E}">
      <dgm:prSet/>
      <dgm:spPr/>
      <dgm:t>
        <a:bodyPr/>
        <a:lstStyle/>
        <a:p>
          <a:endParaRPr lang="de-DE"/>
        </a:p>
      </dgm:t>
    </dgm:pt>
    <dgm:pt modelId="{37D40492-DB54-4F7B-BA04-A5185EDB6358}">
      <dgm:prSet/>
      <dgm:spPr/>
      <dgm:t>
        <a:bodyPr/>
        <a:lstStyle/>
        <a:p>
          <a:r>
            <a:rPr lang="de-DE" dirty="0" smtClean="0"/>
            <a:t>Verlust der Hardware</a:t>
          </a:r>
        </a:p>
      </dgm:t>
    </dgm:pt>
    <dgm:pt modelId="{F49A7F41-C507-4954-90D6-02538C536BDA}" type="parTrans" cxnId="{A70731B9-066B-44F3-8DC2-5001AFD1F407}">
      <dgm:prSet/>
      <dgm:spPr/>
      <dgm:t>
        <a:bodyPr/>
        <a:lstStyle/>
        <a:p>
          <a:endParaRPr lang="de-DE"/>
        </a:p>
      </dgm:t>
    </dgm:pt>
    <dgm:pt modelId="{B342EDFC-A22A-4930-9BCA-5A89F42F9995}" type="sibTrans" cxnId="{A70731B9-066B-44F3-8DC2-5001AFD1F407}">
      <dgm:prSet/>
      <dgm:spPr/>
      <dgm:t>
        <a:bodyPr/>
        <a:lstStyle/>
        <a:p>
          <a:endParaRPr lang="de-DE"/>
        </a:p>
      </dgm:t>
    </dgm:pt>
    <dgm:pt modelId="{D551385F-A0AE-456A-BCA8-7CDD6066FE97}">
      <dgm:prSet/>
      <dgm:spPr/>
      <dgm:t>
        <a:bodyPr/>
        <a:lstStyle/>
        <a:p>
          <a:pPr rtl="0"/>
          <a:r>
            <a:rPr lang="de-DE" dirty="0" smtClean="0"/>
            <a:t>Klassisches Hacking</a:t>
          </a:r>
          <a:endParaRPr lang="de-DE" dirty="0"/>
        </a:p>
      </dgm:t>
    </dgm:pt>
    <dgm:pt modelId="{5FB69B7D-482F-4ACC-9194-B7476F7E0436}" type="parTrans" cxnId="{37F1072D-2C0F-4593-B31C-DE631DD95461}">
      <dgm:prSet/>
      <dgm:spPr/>
      <dgm:t>
        <a:bodyPr/>
        <a:lstStyle/>
        <a:p>
          <a:endParaRPr lang="de-DE"/>
        </a:p>
      </dgm:t>
    </dgm:pt>
    <dgm:pt modelId="{0D4CE6AC-84E5-4F32-A38B-C74B8D8090E7}" type="sibTrans" cxnId="{37F1072D-2C0F-4593-B31C-DE631DD95461}">
      <dgm:prSet/>
      <dgm:spPr/>
      <dgm:t>
        <a:bodyPr/>
        <a:lstStyle/>
        <a:p>
          <a:endParaRPr lang="de-DE"/>
        </a:p>
      </dgm:t>
    </dgm:pt>
    <dgm:pt modelId="{A185AD9F-E197-42B2-A81D-120C038CA144}">
      <dgm:prSet/>
      <dgm:spPr/>
      <dgm:t>
        <a:bodyPr/>
        <a:lstStyle/>
        <a:p>
          <a:pPr rtl="0"/>
          <a:r>
            <a:rPr lang="de-DE" dirty="0" smtClean="0"/>
            <a:t>Benutzer</a:t>
          </a:r>
        </a:p>
      </dgm:t>
    </dgm:pt>
    <dgm:pt modelId="{AA71345D-24EA-4E29-A2FF-13E84E2724A8}" type="parTrans" cxnId="{8D27F34F-21B2-4366-BF22-31D504BDF867}">
      <dgm:prSet/>
      <dgm:spPr/>
      <dgm:t>
        <a:bodyPr/>
        <a:lstStyle/>
        <a:p>
          <a:endParaRPr lang="de-DE"/>
        </a:p>
      </dgm:t>
    </dgm:pt>
    <dgm:pt modelId="{7B9231F2-8DF8-40B5-85EE-3408813FD6E7}" type="sibTrans" cxnId="{8D27F34F-21B2-4366-BF22-31D504BDF867}">
      <dgm:prSet/>
      <dgm:spPr/>
      <dgm:t>
        <a:bodyPr/>
        <a:lstStyle/>
        <a:p>
          <a:endParaRPr lang="de-DE"/>
        </a:p>
      </dgm:t>
    </dgm:pt>
    <dgm:pt modelId="{C04A07CB-8D31-493C-829C-324B4E3A438D}">
      <dgm:prSet/>
      <dgm:spPr/>
      <dgm:t>
        <a:bodyPr/>
        <a:lstStyle/>
        <a:p>
          <a:pPr rtl="0"/>
          <a:r>
            <a:rPr lang="de-DE" dirty="0" smtClean="0"/>
            <a:t>Wenig Ressourcen</a:t>
          </a:r>
        </a:p>
      </dgm:t>
    </dgm:pt>
    <dgm:pt modelId="{C3A1F73E-5B76-46E4-9DAB-917ECE023850}" type="parTrans" cxnId="{8DBF0CAC-A674-432E-B05D-131E59054C0D}">
      <dgm:prSet/>
      <dgm:spPr/>
      <dgm:t>
        <a:bodyPr/>
        <a:lstStyle/>
        <a:p>
          <a:endParaRPr lang="de-DE"/>
        </a:p>
      </dgm:t>
    </dgm:pt>
    <dgm:pt modelId="{1B10B2AA-D297-483D-9F98-8F3770DF79B3}" type="sibTrans" cxnId="{8DBF0CAC-A674-432E-B05D-131E59054C0D}">
      <dgm:prSet/>
      <dgm:spPr/>
      <dgm:t>
        <a:bodyPr/>
        <a:lstStyle/>
        <a:p>
          <a:endParaRPr lang="de-DE"/>
        </a:p>
      </dgm:t>
    </dgm:pt>
    <dgm:pt modelId="{5F27DDBB-B32C-411B-B719-9DBBA96085DF}" type="pres">
      <dgm:prSet presAssocID="{E97DCC31-5FC3-4B60-8E8C-FD43433F981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4F57430-6279-43F0-95C2-D83AE4817D1C}" type="pres">
      <dgm:prSet presAssocID="{B1BA16B2-0547-495E-8203-DD6A6C0C5AE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25134C4-9D59-44F4-A8EF-9097BC845787}" type="pres">
      <dgm:prSet presAssocID="{7C90EDDB-07CC-4F5D-9590-908F627DEB41}" presName="sibTrans" presStyleLbl="sibTrans2D1" presStyleIdx="0" presStyleCnt="5"/>
      <dgm:spPr/>
      <dgm:t>
        <a:bodyPr/>
        <a:lstStyle/>
        <a:p>
          <a:endParaRPr lang="de-DE"/>
        </a:p>
      </dgm:t>
    </dgm:pt>
    <dgm:pt modelId="{F4956AD7-F630-45B0-96CC-7465944D156C}" type="pres">
      <dgm:prSet presAssocID="{7C90EDDB-07CC-4F5D-9590-908F627DEB41}" presName="connectorText" presStyleLbl="sibTrans2D1" presStyleIdx="0" presStyleCnt="5"/>
      <dgm:spPr/>
      <dgm:t>
        <a:bodyPr/>
        <a:lstStyle/>
        <a:p>
          <a:endParaRPr lang="de-DE"/>
        </a:p>
      </dgm:t>
    </dgm:pt>
    <dgm:pt modelId="{42ED6D9A-1B08-43ED-8736-2193C4097B5B}" type="pres">
      <dgm:prSet presAssocID="{D551385F-A0AE-456A-BCA8-7CDD6066FE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AD2907-97C2-4C1C-88D2-1D4D02F6A1BF}" type="pres">
      <dgm:prSet presAssocID="{0D4CE6AC-84E5-4F32-A38B-C74B8D8090E7}" presName="sibTrans" presStyleLbl="sibTrans2D1" presStyleIdx="1" presStyleCnt="5"/>
      <dgm:spPr/>
      <dgm:t>
        <a:bodyPr/>
        <a:lstStyle/>
        <a:p>
          <a:endParaRPr lang="de-DE"/>
        </a:p>
      </dgm:t>
    </dgm:pt>
    <dgm:pt modelId="{B3195373-8C3E-4E70-84F5-113D9E4E7A24}" type="pres">
      <dgm:prSet presAssocID="{0D4CE6AC-84E5-4F32-A38B-C74B8D8090E7}" presName="connectorText" presStyleLbl="sibTrans2D1" presStyleIdx="1" presStyleCnt="5"/>
      <dgm:spPr/>
      <dgm:t>
        <a:bodyPr/>
        <a:lstStyle/>
        <a:p>
          <a:endParaRPr lang="de-DE"/>
        </a:p>
      </dgm:t>
    </dgm:pt>
    <dgm:pt modelId="{00F78697-B851-4A5F-AC22-8DE1FCDE581E}" type="pres">
      <dgm:prSet presAssocID="{37D40492-DB54-4F7B-BA04-A5185EDB635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D685DD-B831-4FE5-93B0-FC27A97EFCFC}" type="pres">
      <dgm:prSet presAssocID="{B342EDFC-A22A-4930-9BCA-5A89F42F9995}" presName="sibTrans" presStyleLbl="sibTrans2D1" presStyleIdx="2" presStyleCnt="5"/>
      <dgm:spPr/>
      <dgm:t>
        <a:bodyPr/>
        <a:lstStyle/>
        <a:p>
          <a:endParaRPr lang="de-DE"/>
        </a:p>
      </dgm:t>
    </dgm:pt>
    <dgm:pt modelId="{953025B8-0048-4396-8612-F15AB92EE6E7}" type="pres">
      <dgm:prSet presAssocID="{B342EDFC-A22A-4930-9BCA-5A89F42F9995}" presName="connectorText" presStyleLbl="sibTrans2D1" presStyleIdx="2" presStyleCnt="5"/>
      <dgm:spPr/>
      <dgm:t>
        <a:bodyPr/>
        <a:lstStyle/>
        <a:p>
          <a:endParaRPr lang="de-DE"/>
        </a:p>
      </dgm:t>
    </dgm:pt>
    <dgm:pt modelId="{98A331A1-AE21-4FA7-853D-D763BFB42686}" type="pres">
      <dgm:prSet presAssocID="{A185AD9F-E197-42B2-A81D-120C038CA14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8C33838-5F47-4362-9270-0D029BB94834}" type="pres">
      <dgm:prSet presAssocID="{7B9231F2-8DF8-40B5-85EE-3408813FD6E7}" presName="sibTrans" presStyleLbl="sibTrans2D1" presStyleIdx="3" presStyleCnt="5"/>
      <dgm:spPr/>
      <dgm:t>
        <a:bodyPr/>
        <a:lstStyle/>
        <a:p>
          <a:endParaRPr lang="de-DE"/>
        </a:p>
      </dgm:t>
    </dgm:pt>
    <dgm:pt modelId="{C37F3BC7-1C9B-466B-BEF2-E404250223E9}" type="pres">
      <dgm:prSet presAssocID="{7B9231F2-8DF8-40B5-85EE-3408813FD6E7}" presName="connectorText" presStyleLbl="sibTrans2D1" presStyleIdx="3" presStyleCnt="5"/>
      <dgm:spPr/>
      <dgm:t>
        <a:bodyPr/>
        <a:lstStyle/>
        <a:p>
          <a:endParaRPr lang="de-DE"/>
        </a:p>
      </dgm:t>
    </dgm:pt>
    <dgm:pt modelId="{E3E7D796-22C0-4E65-B9FE-5D9F55E8C2ED}" type="pres">
      <dgm:prSet presAssocID="{C04A07CB-8D31-493C-829C-324B4E3A438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DA1900-BD92-4C25-898F-2EDDDD2ED665}" type="pres">
      <dgm:prSet presAssocID="{1B10B2AA-D297-483D-9F98-8F3770DF79B3}" presName="sibTrans" presStyleLbl="sibTrans2D1" presStyleIdx="4" presStyleCnt="5"/>
      <dgm:spPr/>
      <dgm:t>
        <a:bodyPr/>
        <a:lstStyle/>
        <a:p>
          <a:endParaRPr lang="de-DE"/>
        </a:p>
      </dgm:t>
    </dgm:pt>
    <dgm:pt modelId="{10B29F93-7CF2-4914-AEBF-EBEC59342474}" type="pres">
      <dgm:prSet presAssocID="{1B10B2AA-D297-483D-9F98-8F3770DF79B3}" presName="connectorText" presStyleLbl="sibTrans2D1" presStyleIdx="4" presStyleCnt="5"/>
      <dgm:spPr/>
      <dgm:t>
        <a:bodyPr/>
        <a:lstStyle/>
        <a:p>
          <a:endParaRPr lang="de-DE"/>
        </a:p>
      </dgm:t>
    </dgm:pt>
  </dgm:ptLst>
  <dgm:cxnLst>
    <dgm:cxn modelId="{8DBF0CAC-A674-432E-B05D-131E59054C0D}" srcId="{E97DCC31-5FC3-4B60-8E8C-FD43433F9810}" destId="{C04A07CB-8D31-493C-829C-324B4E3A438D}" srcOrd="4" destOrd="0" parTransId="{C3A1F73E-5B76-46E4-9DAB-917ECE023850}" sibTransId="{1B10B2AA-D297-483D-9F98-8F3770DF79B3}"/>
    <dgm:cxn modelId="{0D88D3C3-0DAE-4D81-9778-A4CBDF92073E}" srcId="{E97DCC31-5FC3-4B60-8E8C-FD43433F9810}" destId="{B1BA16B2-0547-495E-8203-DD6A6C0C5AE6}" srcOrd="0" destOrd="0" parTransId="{C226F883-CA7B-4BDA-AAA2-C48BB3BC0B4B}" sibTransId="{7C90EDDB-07CC-4F5D-9590-908F627DEB41}"/>
    <dgm:cxn modelId="{A1DAE37F-FBA0-4FB9-9C9F-5CF3F318A7C9}" type="presOf" srcId="{E97DCC31-5FC3-4B60-8E8C-FD43433F9810}" destId="{5F27DDBB-B32C-411B-B719-9DBBA96085DF}" srcOrd="0" destOrd="0" presId="urn:microsoft.com/office/officeart/2005/8/layout/cycle2"/>
    <dgm:cxn modelId="{C920DC24-20A8-4E87-8171-03F46BCB5DCE}" type="presOf" srcId="{37D40492-DB54-4F7B-BA04-A5185EDB6358}" destId="{00F78697-B851-4A5F-AC22-8DE1FCDE581E}" srcOrd="0" destOrd="0" presId="urn:microsoft.com/office/officeart/2005/8/layout/cycle2"/>
    <dgm:cxn modelId="{B243B1F5-20C1-4309-A6E2-9D339DE5EE9D}" type="presOf" srcId="{7B9231F2-8DF8-40B5-85EE-3408813FD6E7}" destId="{C37F3BC7-1C9B-466B-BEF2-E404250223E9}" srcOrd="1" destOrd="0" presId="urn:microsoft.com/office/officeart/2005/8/layout/cycle2"/>
    <dgm:cxn modelId="{43C450B2-2422-4402-BE04-B8B5A31EEC0F}" type="presOf" srcId="{B342EDFC-A22A-4930-9BCA-5A89F42F9995}" destId="{FCD685DD-B831-4FE5-93B0-FC27A97EFCFC}" srcOrd="0" destOrd="0" presId="urn:microsoft.com/office/officeart/2005/8/layout/cycle2"/>
    <dgm:cxn modelId="{37F1072D-2C0F-4593-B31C-DE631DD95461}" srcId="{E97DCC31-5FC3-4B60-8E8C-FD43433F9810}" destId="{D551385F-A0AE-456A-BCA8-7CDD6066FE97}" srcOrd="1" destOrd="0" parTransId="{5FB69B7D-482F-4ACC-9194-B7476F7E0436}" sibTransId="{0D4CE6AC-84E5-4F32-A38B-C74B8D8090E7}"/>
    <dgm:cxn modelId="{D67A601A-422C-4E79-AAB8-0C4BDE90E8CB}" type="presOf" srcId="{7C90EDDB-07CC-4F5D-9590-908F627DEB41}" destId="{F4956AD7-F630-45B0-96CC-7465944D156C}" srcOrd="1" destOrd="0" presId="urn:microsoft.com/office/officeart/2005/8/layout/cycle2"/>
    <dgm:cxn modelId="{02D0ED0D-E414-44A1-A7CC-DD4489752F28}" type="presOf" srcId="{B342EDFC-A22A-4930-9BCA-5A89F42F9995}" destId="{953025B8-0048-4396-8612-F15AB92EE6E7}" srcOrd="1" destOrd="0" presId="urn:microsoft.com/office/officeart/2005/8/layout/cycle2"/>
    <dgm:cxn modelId="{92A43C19-94CE-4850-8F81-CC5EC70E93D1}" type="presOf" srcId="{0D4CE6AC-84E5-4F32-A38B-C74B8D8090E7}" destId="{B3195373-8C3E-4E70-84F5-113D9E4E7A24}" srcOrd="1" destOrd="0" presId="urn:microsoft.com/office/officeart/2005/8/layout/cycle2"/>
    <dgm:cxn modelId="{C03C1175-7BF6-402B-AC6C-A76805DD61F1}" type="presOf" srcId="{1B10B2AA-D297-483D-9F98-8F3770DF79B3}" destId="{10B29F93-7CF2-4914-AEBF-EBEC59342474}" srcOrd="1" destOrd="0" presId="urn:microsoft.com/office/officeart/2005/8/layout/cycle2"/>
    <dgm:cxn modelId="{39C54947-7A03-40D9-A599-217A9E803DDE}" type="presOf" srcId="{C04A07CB-8D31-493C-829C-324B4E3A438D}" destId="{E3E7D796-22C0-4E65-B9FE-5D9F55E8C2ED}" srcOrd="0" destOrd="0" presId="urn:microsoft.com/office/officeart/2005/8/layout/cycle2"/>
    <dgm:cxn modelId="{8D27F34F-21B2-4366-BF22-31D504BDF867}" srcId="{E97DCC31-5FC3-4B60-8E8C-FD43433F9810}" destId="{A185AD9F-E197-42B2-A81D-120C038CA144}" srcOrd="3" destOrd="0" parTransId="{AA71345D-24EA-4E29-A2FF-13E84E2724A8}" sibTransId="{7B9231F2-8DF8-40B5-85EE-3408813FD6E7}"/>
    <dgm:cxn modelId="{D44566BD-C185-4AC4-8917-2B7A76817167}" type="presOf" srcId="{7B9231F2-8DF8-40B5-85EE-3408813FD6E7}" destId="{58C33838-5F47-4362-9270-0D029BB94834}" srcOrd="0" destOrd="0" presId="urn:microsoft.com/office/officeart/2005/8/layout/cycle2"/>
    <dgm:cxn modelId="{A70731B9-066B-44F3-8DC2-5001AFD1F407}" srcId="{E97DCC31-5FC3-4B60-8E8C-FD43433F9810}" destId="{37D40492-DB54-4F7B-BA04-A5185EDB6358}" srcOrd="2" destOrd="0" parTransId="{F49A7F41-C507-4954-90D6-02538C536BDA}" sibTransId="{B342EDFC-A22A-4930-9BCA-5A89F42F9995}"/>
    <dgm:cxn modelId="{952D834F-1781-43AD-AC68-118171BA8676}" type="presOf" srcId="{A185AD9F-E197-42B2-A81D-120C038CA144}" destId="{98A331A1-AE21-4FA7-853D-D763BFB42686}" srcOrd="0" destOrd="0" presId="urn:microsoft.com/office/officeart/2005/8/layout/cycle2"/>
    <dgm:cxn modelId="{A439BA8C-E9FD-422A-8AAE-49D753621068}" type="presOf" srcId="{1B10B2AA-D297-483D-9F98-8F3770DF79B3}" destId="{1EDA1900-BD92-4C25-898F-2EDDDD2ED665}" srcOrd="0" destOrd="0" presId="urn:microsoft.com/office/officeart/2005/8/layout/cycle2"/>
    <dgm:cxn modelId="{D0180A1C-940D-42EF-8FEF-C9F1E2B5CE3A}" type="presOf" srcId="{7C90EDDB-07CC-4F5D-9590-908F627DEB41}" destId="{325134C4-9D59-44F4-A8EF-9097BC845787}" srcOrd="0" destOrd="0" presId="urn:microsoft.com/office/officeart/2005/8/layout/cycle2"/>
    <dgm:cxn modelId="{E44EFD25-CDC3-41C0-93A1-3761B95938B2}" type="presOf" srcId="{0D4CE6AC-84E5-4F32-A38B-C74B8D8090E7}" destId="{ACAD2907-97C2-4C1C-88D2-1D4D02F6A1BF}" srcOrd="0" destOrd="0" presId="urn:microsoft.com/office/officeart/2005/8/layout/cycle2"/>
    <dgm:cxn modelId="{FAD5CB10-0C8C-4832-8E52-885792809721}" type="presOf" srcId="{B1BA16B2-0547-495E-8203-DD6A6C0C5AE6}" destId="{94F57430-6279-43F0-95C2-D83AE4817D1C}" srcOrd="0" destOrd="0" presId="urn:microsoft.com/office/officeart/2005/8/layout/cycle2"/>
    <dgm:cxn modelId="{7BE83C66-D039-4E65-8CCD-61732FF3AE0C}" type="presOf" srcId="{D551385F-A0AE-456A-BCA8-7CDD6066FE97}" destId="{42ED6D9A-1B08-43ED-8736-2193C4097B5B}" srcOrd="0" destOrd="0" presId="urn:microsoft.com/office/officeart/2005/8/layout/cycle2"/>
    <dgm:cxn modelId="{BC8C0535-901F-4E84-B4A1-39BCC39BF338}" type="presParOf" srcId="{5F27DDBB-B32C-411B-B719-9DBBA96085DF}" destId="{94F57430-6279-43F0-95C2-D83AE4817D1C}" srcOrd="0" destOrd="0" presId="urn:microsoft.com/office/officeart/2005/8/layout/cycle2"/>
    <dgm:cxn modelId="{201F24B5-17FC-466B-BD4B-123F15D86400}" type="presParOf" srcId="{5F27DDBB-B32C-411B-B719-9DBBA96085DF}" destId="{325134C4-9D59-44F4-A8EF-9097BC845787}" srcOrd="1" destOrd="0" presId="urn:microsoft.com/office/officeart/2005/8/layout/cycle2"/>
    <dgm:cxn modelId="{AAAEEB23-4087-48DF-BE0F-6834A53944D2}" type="presParOf" srcId="{325134C4-9D59-44F4-A8EF-9097BC845787}" destId="{F4956AD7-F630-45B0-96CC-7465944D156C}" srcOrd="0" destOrd="0" presId="urn:microsoft.com/office/officeart/2005/8/layout/cycle2"/>
    <dgm:cxn modelId="{9BE19577-853D-4BBF-97BB-D5568D69FEFE}" type="presParOf" srcId="{5F27DDBB-B32C-411B-B719-9DBBA96085DF}" destId="{42ED6D9A-1B08-43ED-8736-2193C4097B5B}" srcOrd="2" destOrd="0" presId="urn:microsoft.com/office/officeart/2005/8/layout/cycle2"/>
    <dgm:cxn modelId="{EA64CCEE-8D81-417C-B2D2-B5B01E493B00}" type="presParOf" srcId="{5F27DDBB-B32C-411B-B719-9DBBA96085DF}" destId="{ACAD2907-97C2-4C1C-88D2-1D4D02F6A1BF}" srcOrd="3" destOrd="0" presId="urn:microsoft.com/office/officeart/2005/8/layout/cycle2"/>
    <dgm:cxn modelId="{DAA4ACA3-9F82-41E2-80A5-917C3EE2A6E1}" type="presParOf" srcId="{ACAD2907-97C2-4C1C-88D2-1D4D02F6A1BF}" destId="{B3195373-8C3E-4E70-84F5-113D9E4E7A24}" srcOrd="0" destOrd="0" presId="urn:microsoft.com/office/officeart/2005/8/layout/cycle2"/>
    <dgm:cxn modelId="{4755C427-A053-442E-B95B-C27C271B7165}" type="presParOf" srcId="{5F27DDBB-B32C-411B-B719-9DBBA96085DF}" destId="{00F78697-B851-4A5F-AC22-8DE1FCDE581E}" srcOrd="4" destOrd="0" presId="urn:microsoft.com/office/officeart/2005/8/layout/cycle2"/>
    <dgm:cxn modelId="{11255E90-5BD3-4D39-9668-A20C3F293B61}" type="presParOf" srcId="{5F27DDBB-B32C-411B-B719-9DBBA96085DF}" destId="{FCD685DD-B831-4FE5-93B0-FC27A97EFCFC}" srcOrd="5" destOrd="0" presId="urn:microsoft.com/office/officeart/2005/8/layout/cycle2"/>
    <dgm:cxn modelId="{327EC327-032B-4A8D-8355-37D77685EDBF}" type="presParOf" srcId="{FCD685DD-B831-4FE5-93B0-FC27A97EFCFC}" destId="{953025B8-0048-4396-8612-F15AB92EE6E7}" srcOrd="0" destOrd="0" presId="urn:microsoft.com/office/officeart/2005/8/layout/cycle2"/>
    <dgm:cxn modelId="{E21F6D6C-B87D-4590-ACFC-8860430DF16F}" type="presParOf" srcId="{5F27DDBB-B32C-411B-B719-9DBBA96085DF}" destId="{98A331A1-AE21-4FA7-853D-D763BFB42686}" srcOrd="6" destOrd="0" presId="urn:microsoft.com/office/officeart/2005/8/layout/cycle2"/>
    <dgm:cxn modelId="{1D4DACAD-EB80-4225-A41E-67E3FB4B3C82}" type="presParOf" srcId="{5F27DDBB-B32C-411B-B719-9DBBA96085DF}" destId="{58C33838-5F47-4362-9270-0D029BB94834}" srcOrd="7" destOrd="0" presId="urn:microsoft.com/office/officeart/2005/8/layout/cycle2"/>
    <dgm:cxn modelId="{122031E8-FE5E-44F8-8769-E177D6275715}" type="presParOf" srcId="{58C33838-5F47-4362-9270-0D029BB94834}" destId="{C37F3BC7-1C9B-466B-BEF2-E404250223E9}" srcOrd="0" destOrd="0" presId="urn:microsoft.com/office/officeart/2005/8/layout/cycle2"/>
    <dgm:cxn modelId="{498259E5-1656-48AE-ADAB-6713AA3CD625}" type="presParOf" srcId="{5F27DDBB-B32C-411B-B719-9DBBA96085DF}" destId="{E3E7D796-22C0-4E65-B9FE-5D9F55E8C2ED}" srcOrd="8" destOrd="0" presId="urn:microsoft.com/office/officeart/2005/8/layout/cycle2"/>
    <dgm:cxn modelId="{7BEB59F9-DAE9-475D-B728-61D2EBB68192}" type="presParOf" srcId="{5F27DDBB-B32C-411B-B719-9DBBA96085DF}" destId="{1EDA1900-BD92-4C25-898F-2EDDDD2ED665}" srcOrd="9" destOrd="0" presId="urn:microsoft.com/office/officeart/2005/8/layout/cycle2"/>
    <dgm:cxn modelId="{5C49AF6E-06C8-4489-8E68-B00F101EAF2C}" type="presParOf" srcId="{1EDA1900-BD92-4C25-898F-2EDDDD2ED665}" destId="{10B29F93-7CF2-4914-AEBF-EBEC59342474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49062C-C8DE-439B-B118-87FF6328CEB2}" type="doc">
      <dgm:prSet loTypeId="urn:microsoft.com/office/officeart/2005/8/layout/radial6" loCatId="cycle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031CB90E-94B1-436A-A15E-9CB2A0FEE8D3}">
      <dgm:prSet phldrT="[Text]"/>
      <dgm:spPr/>
      <dgm:t>
        <a:bodyPr/>
        <a:lstStyle/>
        <a:p>
          <a:r>
            <a:rPr lang="de-DE" dirty="0" smtClean="0"/>
            <a:t>HP</a:t>
          </a:r>
          <a:endParaRPr lang="de-DE" dirty="0"/>
        </a:p>
      </dgm:t>
    </dgm:pt>
    <dgm:pt modelId="{8ABDF464-0417-44AA-B504-F3A4055AF54D}" type="parTrans" cxnId="{0C9763E9-96A2-4F28-AF2E-2E346894703B}">
      <dgm:prSet/>
      <dgm:spPr/>
      <dgm:t>
        <a:bodyPr/>
        <a:lstStyle/>
        <a:p>
          <a:endParaRPr lang="de-DE"/>
        </a:p>
      </dgm:t>
    </dgm:pt>
    <dgm:pt modelId="{AF0DC494-D98C-4EB3-B122-76A6EFB57089}" type="sibTrans" cxnId="{0C9763E9-96A2-4F28-AF2E-2E346894703B}">
      <dgm:prSet/>
      <dgm:spPr/>
      <dgm:t>
        <a:bodyPr/>
        <a:lstStyle/>
        <a:p>
          <a:endParaRPr lang="de-DE"/>
        </a:p>
      </dgm:t>
    </dgm:pt>
    <dgm:pt modelId="{0F4E46F7-2684-44C5-9984-E3E69682C858}">
      <dgm:prSet phldrT="[Text]"/>
      <dgm:spPr/>
      <dgm:t>
        <a:bodyPr/>
        <a:lstStyle/>
        <a:p>
          <a:r>
            <a:rPr lang="de-DE" dirty="0" smtClean="0"/>
            <a:t>IBM</a:t>
          </a:r>
          <a:endParaRPr lang="de-DE" dirty="0"/>
        </a:p>
      </dgm:t>
    </dgm:pt>
    <dgm:pt modelId="{4918EE9F-DD07-4317-A3D5-1EA8D4B11A1A}" type="parTrans" cxnId="{152F31E4-A02C-40D8-BB2D-51154FEE3F5E}">
      <dgm:prSet/>
      <dgm:spPr/>
      <dgm:t>
        <a:bodyPr/>
        <a:lstStyle/>
        <a:p>
          <a:endParaRPr lang="de-DE"/>
        </a:p>
      </dgm:t>
    </dgm:pt>
    <dgm:pt modelId="{B37A451C-F229-4590-A480-C3C1604B95AD}" type="sibTrans" cxnId="{152F31E4-A02C-40D8-BB2D-51154FEE3F5E}">
      <dgm:prSet/>
      <dgm:spPr/>
      <dgm:t>
        <a:bodyPr/>
        <a:lstStyle/>
        <a:p>
          <a:endParaRPr lang="de-DE"/>
        </a:p>
      </dgm:t>
    </dgm:pt>
    <dgm:pt modelId="{98CBB6B9-789E-4DEF-8915-207FBBF4CBDC}">
      <dgm:prSet phldrT="[Text]"/>
      <dgm:spPr/>
      <dgm:t>
        <a:bodyPr/>
        <a:lstStyle/>
        <a:p>
          <a:r>
            <a:rPr lang="de-DE" dirty="0" smtClean="0"/>
            <a:t>Infineon</a:t>
          </a:r>
          <a:endParaRPr lang="de-DE" dirty="0"/>
        </a:p>
      </dgm:t>
    </dgm:pt>
    <dgm:pt modelId="{F396295B-EA9D-45FD-9520-3DFA5E816BB5}" type="parTrans" cxnId="{AA0DD104-8F33-425A-8B5E-B7B34DACCF8A}">
      <dgm:prSet/>
      <dgm:spPr/>
      <dgm:t>
        <a:bodyPr/>
        <a:lstStyle/>
        <a:p>
          <a:endParaRPr lang="de-DE"/>
        </a:p>
      </dgm:t>
    </dgm:pt>
    <dgm:pt modelId="{1F37743F-556D-4F7F-BAC3-A128C4E23AA9}" type="sibTrans" cxnId="{AA0DD104-8F33-425A-8B5E-B7B34DACCF8A}">
      <dgm:prSet/>
      <dgm:spPr/>
      <dgm:t>
        <a:bodyPr/>
        <a:lstStyle/>
        <a:p>
          <a:endParaRPr lang="de-DE"/>
        </a:p>
      </dgm:t>
    </dgm:pt>
    <dgm:pt modelId="{5F6EB845-858F-44AD-A009-F75F5B1C6BF9}">
      <dgm:prSet phldrT="[Text]"/>
      <dgm:spPr/>
      <dgm:t>
        <a:bodyPr/>
        <a:lstStyle/>
        <a:p>
          <a:r>
            <a:rPr lang="de-DE" dirty="0" smtClean="0"/>
            <a:t>Intel</a:t>
          </a:r>
          <a:endParaRPr lang="de-DE" dirty="0"/>
        </a:p>
      </dgm:t>
    </dgm:pt>
    <dgm:pt modelId="{D44CBCB3-8239-46FD-8C2E-04D140890291}" type="parTrans" cxnId="{5A86544A-6475-4EF4-BB50-953B7F7A7442}">
      <dgm:prSet/>
      <dgm:spPr/>
      <dgm:t>
        <a:bodyPr/>
        <a:lstStyle/>
        <a:p>
          <a:endParaRPr lang="de-DE"/>
        </a:p>
      </dgm:t>
    </dgm:pt>
    <dgm:pt modelId="{8065D2C4-77F1-4B7E-89F9-DB7C9A54B8FE}" type="sibTrans" cxnId="{5A86544A-6475-4EF4-BB50-953B7F7A7442}">
      <dgm:prSet/>
      <dgm:spPr/>
      <dgm:t>
        <a:bodyPr/>
        <a:lstStyle/>
        <a:p>
          <a:endParaRPr lang="de-DE"/>
        </a:p>
      </dgm:t>
    </dgm:pt>
    <dgm:pt modelId="{5FBD5E66-9B0A-4BD7-9AEA-C226635D3898}">
      <dgm:prSet phldrT="[Text]"/>
      <dgm:spPr/>
      <dgm:t>
        <a:bodyPr/>
        <a:lstStyle/>
        <a:p>
          <a:r>
            <a:rPr lang="de-DE" dirty="0" err="1" smtClean="0"/>
            <a:t>Lenovo</a:t>
          </a:r>
          <a:endParaRPr lang="de-DE" dirty="0"/>
        </a:p>
      </dgm:t>
    </dgm:pt>
    <dgm:pt modelId="{2222C12F-7100-49DD-98B4-9DF223596F48}" type="parTrans" cxnId="{7BC1BA64-7A8E-45AD-B567-7FE6D0AF73C5}">
      <dgm:prSet/>
      <dgm:spPr/>
      <dgm:t>
        <a:bodyPr/>
        <a:lstStyle/>
        <a:p>
          <a:endParaRPr lang="de-DE"/>
        </a:p>
      </dgm:t>
    </dgm:pt>
    <dgm:pt modelId="{D9091ED9-04A8-499D-84F1-F9366B64B61D}" type="sibTrans" cxnId="{7BC1BA64-7A8E-45AD-B567-7FE6D0AF73C5}">
      <dgm:prSet/>
      <dgm:spPr/>
      <dgm:t>
        <a:bodyPr/>
        <a:lstStyle/>
        <a:p>
          <a:endParaRPr lang="de-DE"/>
        </a:p>
      </dgm:t>
    </dgm:pt>
    <dgm:pt modelId="{DDD9D50E-4222-49FB-9CAD-C6729F57F8CD}">
      <dgm:prSet phldrT="[Text]"/>
      <dgm:spPr/>
      <dgm:t>
        <a:bodyPr/>
        <a:lstStyle/>
        <a:p>
          <a:r>
            <a:rPr lang="de-DE" dirty="0" smtClean="0"/>
            <a:t>Microsoft</a:t>
          </a:r>
          <a:endParaRPr lang="de-DE" dirty="0"/>
        </a:p>
      </dgm:t>
    </dgm:pt>
    <dgm:pt modelId="{A5DB4656-BE37-4BB5-BC62-37D8A75EDEDE}" type="parTrans" cxnId="{DE7E9189-6932-4CED-9EC9-F51B90298CF6}">
      <dgm:prSet/>
      <dgm:spPr/>
      <dgm:t>
        <a:bodyPr/>
        <a:lstStyle/>
        <a:p>
          <a:endParaRPr lang="de-DE"/>
        </a:p>
      </dgm:t>
    </dgm:pt>
    <dgm:pt modelId="{151D4A71-30BA-4014-A6DF-72F8D8E35A49}" type="sibTrans" cxnId="{DE7E9189-6932-4CED-9EC9-F51B90298CF6}">
      <dgm:prSet/>
      <dgm:spPr/>
      <dgm:t>
        <a:bodyPr/>
        <a:lstStyle/>
        <a:p>
          <a:endParaRPr lang="de-DE"/>
        </a:p>
      </dgm:t>
    </dgm:pt>
    <dgm:pt modelId="{39FE9A50-5EF4-4D5B-9DE2-2B2955466FAF}">
      <dgm:prSet phldrT="[Text]"/>
      <dgm:spPr/>
      <dgm:t>
        <a:bodyPr/>
        <a:lstStyle/>
        <a:p>
          <a:r>
            <a:rPr lang="de-DE" dirty="0" smtClean="0"/>
            <a:t>Sun</a:t>
          </a:r>
          <a:endParaRPr lang="de-DE" dirty="0"/>
        </a:p>
      </dgm:t>
    </dgm:pt>
    <dgm:pt modelId="{4BA077F7-D82A-4271-A658-5D35199A6F2D}" type="parTrans" cxnId="{76D0CC85-F1FC-4372-AD6D-8F2D44A93460}">
      <dgm:prSet/>
      <dgm:spPr/>
      <dgm:t>
        <a:bodyPr/>
        <a:lstStyle/>
        <a:p>
          <a:endParaRPr lang="de-DE"/>
        </a:p>
      </dgm:t>
    </dgm:pt>
    <dgm:pt modelId="{FC38D8CE-1139-4EFD-8D54-916CFB4A015A}" type="sibTrans" cxnId="{76D0CC85-F1FC-4372-AD6D-8F2D44A93460}">
      <dgm:prSet/>
      <dgm:spPr/>
      <dgm:t>
        <a:bodyPr/>
        <a:lstStyle/>
        <a:p>
          <a:endParaRPr lang="de-DE"/>
        </a:p>
      </dgm:t>
    </dgm:pt>
    <dgm:pt modelId="{C26F30CC-68AB-49EC-87E0-630EC1D79B18}">
      <dgm:prSet phldrT="[Text]"/>
      <dgm:spPr/>
      <dgm:t>
        <a:bodyPr/>
        <a:lstStyle/>
        <a:p>
          <a:r>
            <a:rPr lang="de-DE" dirty="0" smtClean="0"/>
            <a:t>AMD</a:t>
          </a:r>
          <a:endParaRPr lang="de-DE" dirty="0"/>
        </a:p>
      </dgm:t>
    </dgm:pt>
    <dgm:pt modelId="{8B34CD18-D69E-4FA7-96F7-C10C5AC25DF0}" type="sibTrans" cxnId="{D9F1AFD8-991B-4BC1-9592-6A80E4976E5E}">
      <dgm:prSet/>
      <dgm:spPr/>
      <dgm:t>
        <a:bodyPr/>
        <a:lstStyle/>
        <a:p>
          <a:endParaRPr lang="de-DE"/>
        </a:p>
      </dgm:t>
    </dgm:pt>
    <dgm:pt modelId="{DB531648-ACA3-4E8F-B867-CD3F7F41E33E}" type="parTrans" cxnId="{D9F1AFD8-991B-4BC1-9592-6A80E4976E5E}">
      <dgm:prSet/>
      <dgm:spPr/>
      <dgm:t>
        <a:bodyPr/>
        <a:lstStyle/>
        <a:p>
          <a:endParaRPr lang="de-DE"/>
        </a:p>
      </dgm:t>
    </dgm:pt>
    <dgm:pt modelId="{67DB517A-56BA-4034-A86D-DB34D8C79A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de-DE" dirty="0"/>
        </a:p>
      </dgm:t>
    </dgm:pt>
    <dgm:pt modelId="{0DA407AC-87A8-457F-BCE5-1C172E10DCD7}" type="sibTrans" cxnId="{F177A1F7-76D6-42F8-9480-536F9D7615C3}">
      <dgm:prSet/>
      <dgm:spPr/>
      <dgm:t>
        <a:bodyPr/>
        <a:lstStyle/>
        <a:p>
          <a:endParaRPr lang="de-DE"/>
        </a:p>
      </dgm:t>
    </dgm:pt>
    <dgm:pt modelId="{EB9F232B-4E73-45B9-AE02-341A6911DD6F}" type="parTrans" cxnId="{F177A1F7-76D6-42F8-9480-536F9D7615C3}">
      <dgm:prSet/>
      <dgm:spPr/>
      <dgm:t>
        <a:bodyPr/>
        <a:lstStyle/>
        <a:p>
          <a:endParaRPr lang="de-DE"/>
        </a:p>
      </dgm:t>
    </dgm:pt>
    <dgm:pt modelId="{55E0222F-4FA7-4B8E-8FED-089C72CB88E3}" type="pres">
      <dgm:prSet presAssocID="{1849062C-C8DE-439B-B118-87FF6328CEB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7D5EAD9-1DD1-4E79-B5D1-9D6C7C3AF980}" type="pres">
      <dgm:prSet presAssocID="{67DB517A-56BA-4034-A86D-DB34D8C79A37}" presName="centerShape" presStyleLbl="node0" presStyleIdx="0" presStyleCnt="1" custScaleX="185982" custScaleY="104023"/>
      <dgm:spPr/>
      <dgm:t>
        <a:bodyPr/>
        <a:lstStyle/>
        <a:p>
          <a:endParaRPr lang="de-DE"/>
        </a:p>
      </dgm:t>
    </dgm:pt>
    <dgm:pt modelId="{75041AF1-51D1-4758-B751-C0950D9C4667}" type="pres">
      <dgm:prSet presAssocID="{C26F30CC-68AB-49EC-87E0-630EC1D79B1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C92B950-D8AA-467E-84FC-70AB626E835F}" type="pres">
      <dgm:prSet presAssocID="{C26F30CC-68AB-49EC-87E0-630EC1D79B18}" presName="dummy" presStyleCnt="0"/>
      <dgm:spPr/>
      <dgm:t>
        <a:bodyPr/>
        <a:lstStyle/>
        <a:p>
          <a:endParaRPr lang="de-DE"/>
        </a:p>
      </dgm:t>
    </dgm:pt>
    <dgm:pt modelId="{FB74FB64-F570-43FD-ABC4-881FC489E3FB}" type="pres">
      <dgm:prSet presAssocID="{8B34CD18-D69E-4FA7-96F7-C10C5AC25DF0}" presName="sibTrans" presStyleLbl="sibTrans2D1" presStyleIdx="0" presStyleCnt="8"/>
      <dgm:spPr/>
      <dgm:t>
        <a:bodyPr/>
        <a:lstStyle/>
        <a:p>
          <a:endParaRPr lang="de-DE"/>
        </a:p>
      </dgm:t>
    </dgm:pt>
    <dgm:pt modelId="{2416DC8B-E05C-4CD5-A1B1-2B136415B025}" type="pres">
      <dgm:prSet presAssocID="{031CB90E-94B1-436A-A15E-9CB2A0FEE8D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4CB809-6651-4019-88D8-685DD37401C8}" type="pres">
      <dgm:prSet presAssocID="{031CB90E-94B1-436A-A15E-9CB2A0FEE8D3}" presName="dummy" presStyleCnt="0"/>
      <dgm:spPr/>
      <dgm:t>
        <a:bodyPr/>
        <a:lstStyle/>
        <a:p>
          <a:endParaRPr lang="de-DE"/>
        </a:p>
      </dgm:t>
    </dgm:pt>
    <dgm:pt modelId="{1B5D3005-4766-48FE-886F-D0BC2271306B}" type="pres">
      <dgm:prSet presAssocID="{AF0DC494-D98C-4EB3-B122-76A6EFB57089}" presName="sibTrans" presStyleLbl="sibTrans2D1" presStyleIdx="1" presStyleCnt="8"/>
      <dgm:spPr/>
      <dgm:t>
        <a:bodyPr/>
        <a:lstStyle/>
        <a:p>
          <a:endParaRPr lang="de-DE"/>
        </a:p>
      </dgm:t>
    </dgm:pt>
    <dgm:pt modelId="{440FC54E-B85E-4316-B789-52F82475F673}" type="pres">
      <dgm:prSet presAssocID="{0F4E46F7-2684-44C5-9984-E3E69682C858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36B3D4-E66A-438E-AC34-3C8CC06FA5DF}" type="pres">
      <dgm:prSet presAssocID="{0F4E46F7-2684-44C5-9984-E3E69682C858}" presName="dummy" presStyleCnt="0"/>
      <dgm:spPr/>
      <dgm:t>
        <a:bodyPr/>
        <a:lstStyle/>
        <a:p>
          <a:endParaRPr lang="de-DE"/>
        </a:p>
      </dgm:t>
    </dgm:pt>
    <dgm:pt modelId="{C93AA20E-61D0-44CE-A5CF-79A565CA5634}" type="pres">
      <dgm:prSet presAssocID="{B37A451C-F229-4590-A480-C3C1604B95AD}" presName="sibTrans" presStyleLbl="sibTrans2D1" presStyleIdx="2" presStyleCnt="8"/>
      <dgm:spPr/>
      <dgm:t>
        <a:bodyPr/>
        <a:lstStyle/>
        <a:p>
          <a:endParaRPr lang="de-DE"/>
        </a:p>
      </dgm:t>
    </dgm:pt>
    <dgm:pt modelId="{F4EB7EF6-B0F6-412C-A297-4C9A5C98F37D}" type="pres">
      <dgm:prSet presAssocID="{98CBB6B9-789E-4DEF-8915-207FBBF4CBD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070FF28-469C-4CB9-BC0D-2CDF7AA0E841}" type="pres">
      <dgm:prSet presAssocID="{98CBB6B9-789E-4DEF-8915-207FBBF4CBDC}" presName="dummy" presStyleCnt="0"/>
      <dgm:spPr/>
      <dgm:t>
        <a:bodyPr/>
        <a:lstStyle/>
        <a:p>
          <a:endParaRPr lang="de-DE"/>
        </a:p>
      </dgm:t>
    </dgm:pt>
    <dgm:pt modelId="{64BE8280-EB6B-48B8-8C88-CA1E0177BA7C}" type="pres">
      <dgm:prSet presAssocID="{1F37743F-556D-4F7F-BAC3-A128C4E23AA9}" presName="sibTrans" presStyleLbl="sibTrans2D1" presStyleIdx="3" presStyleCnt="8"/>
      <dgm:spPr/>
      <dgm:t>
        <a:bodyPr/>
        <a:lstStyle/>
        <a:p>
          <a:endParaRPr lang="de-DE"/>
        </a:p>
      </dgm:t>
    </dgm:pt>
    <dgm:pt modelId="{6EF7C698-B557-42D1-A87C-70C238A18BC1}" type="pres">
      <dgm:prSet presAssocID="{5F6EB845-858F-44AD-A009-F75F5B1C6BF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EC9329-DFE4-421B-A4F5-7EBC5F60C598}" type="pres">
      <dgm:prSet presAssocID="{5F6EB845-858F-44AD-A009-F75F5B1C6BF9}" presName="dummy" presStyleCnt="0"/>
      <dgm:spPr/>
      <dgm:t>
        <a:bodyPr/>
        <a:lstStyle/>
        <a:p>
          <a:endParaRPr lang="de-DE"/>
        </a:p>
      </dgm:t>
    </dgm:pt>
    <dgm:pt modelId="{3A584909-11DD-4F2F-836C-1B2675BBFD9C}" type="pres">
      <dgm:prSet presAssocID="{8065D2C4-77F1-4B7E-89F9-DB7C9A54B8FE}" presName="sibTrans" presStyleLbl="sibTrans2D1" presStyleIdx="4" presStyleCnt="8"/>
      <dgm:spPr/>
      <dgm:t>
        <a:bodyPr/>
        <a:lstStyle/>
        <a:p>
          <a:endParaRPr lang="de-DE"/>
        </a:p>
      </dgm:t>
    </dgm:pt>
    <dgm:pt modelId="{C7FD0DD7-EC15-419B-B6E0-F26EB992E480}" type="pres">
      <dgm:prSet presAssocID="{5FBD5E66-9B0A-4BD7-9AEA-C226635D389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AD4146-7128-46D8-B514-67726B1A3324}" type="pres">
      <dgm:prSet presAssocID="{5FBD5E66-9B0A-4BD7-9AEA-C226635D3898}" presName="dummy" presStyleCnt="0"/>
      <dgm:spPr/>
      <dgm:t>
        <a:bodyPr/>
        <a:lstStyle/>
        <a:p>
          <a:endParaRPr lang="de-DE"/>
        </a:p>
      </dgm:t>
    </dgm:pt>
    <dgm:pt modelId="{07232635-759B-46D4-ACAD-5ED6A77238E4}" type="pres">
      <dgm:prSet presAssocID="{D9091ED9-04A8-499D-84F1-F9366B64B61D}" presName="sibTrans" presStyleLbl="sibTrans2D1" presStyleIdx="5" presStyleCnt="8"/>
      <dgm:spPr/>
      <dgm:t>
        <a:bodyPr/>
        <a:lstStyle/>
        <a:p>
          <a:endParaRPr lang="de-DE"/>
        </a:p>
      </dgm:t>
    </dgm:pt>
    <dgm:pt modelId="{040D3C2E-B2AA-40BC-BAB8-5A85D5965D8B}" type="pres">
      <dgm:prSet presAssocID="{DDD9D50E-4222-49FB-9CAD-C6729F57F8C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B316CA5-BF38-4403-8610-2A02A1B2546D}" type="pres">
      <dgm:prSet presAssocID="{DDD9D50E-4222-49FB-9CAD-C6729F57F8CD}" presName="dummy" presStyleCnt="0"/>
      <dgm:spPr/>
      <dgm:t>
        <a:bodyPr/>
        <a:lstStyle/>
        <a:p>
          <a:endParaRPr lang="de-DE"/>
        </a:p>
      </dgm:t>
    </dgm:pt>
    <dgm:pt modelId="{2DD7FE63-13AE-4614-926B-73872B3E28F9}" type="pres">
      <dgm:prSet presAssocID="{151D4A71-30BA-4014-A6DF-72F8D8E35A49}" presName="sibTrans" presStyleLbl="sibTrans2D1" presStyleIdx="6" presStyleCnt="8"/>
      <dgm:spPr/>
      <dgm:t>
        <a:bodyPr/>
        <a:lstStyle/>
        <a:p>
          <a:endParaRPr lang="de-DE"/>
        </a:p>
      </dgm:t>
    </dgm:pt>
    <dgm:pt modelId="{0B243E71-4E2E-416C-ACFF-62F915FEF6E0}" type="pres">
      <dgm:prSet presAssocID="{39FE9A50-5EF4-4D5B-9DE2-2B2955466FA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B0F6D2A-BD36-4DE3-8A8F-15D722838D61}" type="pres">
      <dgm:prSet presAssocID="{39FE9A50-5EF4-4D5B-9DE2-2B2955466FAF}" presName="dummy" presStyleCnt="0"/>
      <dgm:spPr/>
      <dgm:t>
        <a:bodyPr/>
        <a:lstStyle/>
        <a:p>
          <a:endParaRPr lang="de-DE"/>
        </a:p>
      </dgm:t>
    </dgm:pt>
    <dgm:pt modelId="{4BE24C4D-3FE5-4128-938D-3FDF7B498A40}" type="pres">
      <dgm:prSet presAssocID="{FC38D8CE-1139-4EFD-8D54-916CFB4A015A}" presName="sibTrans" presStyleLbl="sibTrans2D1" presStyleIdx="7" presStyleCnt="8"/>
      <dgm:spPr/>
      <dgm:t>
        <a:bodyPr/>
        <a:lstStyle/>
        <a:p>
          <a:endParaRPr lang="de-DE"/>
        </a:p>
      </dgm:t>
    </dgm:pt>
  </dgm:ptLst>
  <dgm:cxnLst>
    <dgm:cxn modelId="{D098B1BA-62B8-4168-848C-4BBB010163BB}" type="presOf" srcId="{5FBD5E66-9B0A-4BD7-9AEA-C226635D3898}" destId="{C7FD0DD7-EC15-419B-B6E0-F26EB992E480}" srcOrd="0" destOrd="0" presId="urn:microsoft.com/office/officeart/2005/8/layout/radial6"/>
    <dgm:cxn modelId="{C8FF7574-514D-45EC-9EA2-0837CE3A80E9}" type="presOf" srcId="{5F6EB845-858F-44AD-A009-F75F5B1C6BF9}" destId="{6EF7C698-B557-42D1-A87C-70C238A18BC1}" srcOrd="0" destOrd="0" presId="urn:microsoft.com/office/officeart/2005/8/layout/radial6"/>
    <dgm:cxn modelId="{C17312AD-7668-485E-B765-78C90D3894C7}" type="presOf" srcId="{0F4E46F7-2684-44C5-9984-E3E69682C858}" destId="{440FC54E-B85E-4316-B789-52F82475F673}" srcOrd="0" destOrd="0" presId="urn:microsoft.com/office/officeart/2005/8/layout/radial6"/>
    <dgm:cxn modelId="{7BC1BA64-7A8E-45AD-B567-7FE6D0AF73C5}" srcId="{67DB517A-56BA-4034-A86D-DB34D8C79A37}" destId="{5FBD5E66-9B0A-4BD7-9AEA-C226635D3898}" srcOrd="5" destOrd="0" parTransId="{2222C12F-7100-49DD-98B4-9DF223596F48}" sibTransId="{D9091ED9-04A8-499D-84F1-F9366B64B61D}"/>
    <dgm:cxn modelId="{47004D3E-22CF-47E8-B251-48BCD4BFD35D}" type="presOf" srcId="{39FE9A50-5EF4-4D5B-9DE2-2B2955466FAF}" destId="{0B243E71-4E2E-416C-ACFF-62F915FEF6E0}" srcOrd="0" destOrd="0" presId="urn:microsoft.com/office/officeart/2005/8/layout/radial6"/>
    <dgm:cxn modelId="{A8DF3E2F-F788-464B-BED9-FF15F3B75196}" type="presOf" srcId="{FC38D8CE-1139-4EFD-8D54-916CFB4A015A}" destId="{4BE24C4D-3FE5-4128-938D-3FDF7B498A40}" srcOrd="0" destOrd="0" presId="urn:microsoft.com/office/officeart/2005/8/layout/radial6"/>
    <dgm:cxn modelId="{0C9763E9-96A2-4F28-AF2E-2E346894703B}" srcId="{67DB517A-56BA-4034-A86D-DB34D8C79A37}" destId="{031CB90E-94B1-436A-A15E-9CB2A0FEE8D3}" srcOrd="1" destOrd="0" parTransId="{8ABDF464-0417-44AA-B504-F3A4055AF54D}" sibTransId="{AF0DC494-D98C-4EB3-B122-76A6EFB57089}"/>
    <dgm:cxn modelId="{DE7E9189-6932-4CED-9EC9-F51B90298CF6}" srcId="{67DB517A-56BA-4034-A86D-DB34D8C79A37}" destId="{DDD9D50E-4222-49FB-9CAD-C6729F57F8CD}" srcOrd="6" destOrd="0" parTransId="{A5DB4656-BE37-4BB5-BC62-37D8A75EDEDE}" sibTransId="{151D4A71-30BA-4014-A6DF-72F8D8E35A49}"/>
    <dgm:cxn modelId="{886FED36-AE9B-4FE2-9A20-0E44F5781F60}" type="presOf" srcId="{151D4A71-30BA-4014-A6DF-72F8D8E35A49}" destId="{2DD7FE63-13AE-4614-926B-73872B3E28F9}" srcOrd="0" destOrd="0" presId="urn:microsoft.com/office/officeart/2005/8/layout/radial6"/>
    <dgm:cxn modelId="{A70D8931-909D-4AE9-929B-D5BF7B692EB8}" type="presOf" srcId="{1F37743F-556D-4F7F-BAC3-A128C4E23AA9}" destId="{64BE8280-EB6B-48B8-8C88-CA1E0177BA7C}" srcOrd="0" destOrd="0" presId="urn:microsoft.com/office/officeart/2005/8/layout/radial6"/>
    <dgm:cxn modelId="{B9B47D02-B099-43C9-A4CA-32925FE22FB6}" type="presOf" srcId="{8B34CD18-D69E-4FA7-96F7-C10C5AC25DF0}" destId="{FB74FB64-F570-43FD-ABC4-881FC489E3FB}" srcOrd="0" destOrd="0" presId="urn:microsoft.com/office/officeart/2005/8/layout/radial6"/>
    <dgm:cxn modelId="{F23ADAE2-B373-40F8-A467-B4C5FD384503}" type="presOf" srcId="{AF0DC494-D98C-4EB3-B122-76A6EFB57089}" destId="{1B5D3005-4766-48FE-886F-D0BC2271306B}" srcOrd="0" destOrd="0" presId="urn:microsoft.com/office/officeart/2005/8/layout/radial6"/>
    <dgm:cxn modelId="{F177A1F7-76D6-42F8-9480-536F9D7615C3}" srcId="{1849062C-C8DE-439B-B118-87FF6328CEB2}" destId="{67DB517A-56BA-4034-A86D-DB34D8C79A37}" srcOrd="0" destOrd="0" parTransId="{EB9F232B-4E73-45B9-AE02-341A6911DD6F}" sibTransId="{0DA407AC-87A8-457F-BCE5-1C172E10DCD7}"/>
    <dgm:cxn modelId="{3954CB1B-978D-4D68-9618-F6EE4E1D7F01}" type="presOf" srcId="{D9091ED9-04A8-499D-84F1-F9366B64B61D}" destId="{07232635-759B-46D4-ACAD-5ED6A77238E4}" srcOrd="0" destOrd="0" presId="urn:microsoft.com/office/officeart/2005/8/layout/radial6"/>
    <dgm:cxn modelId="{76D0CC85-F1FC-4372-AD6D-8F2D44A93460}" srcId="{67DB517A-56BA-4034-A86D-DB34D8C79A37}" destId="{39FE9A50-5EF4-4D5B-9DE2-2B2955466FAF}" srcOrd="7" destOrd="0" parTransId="{4BA077F7-D82A-4271-A658-5D35199A6F2D}" sibTransId="{FC38D8CE-1139-4EFD-8D54-916CFB4A015A}"/>
    <dgm:cxn modelId="{152F31E4-A02C-40D8-BB2D-51154FEE3F5E}" srcId="{67DB517A-56BA-4034-A86D-DB34D8C79A37}" destId="{0F4E46F7-2684-44C5-9984-E3E69682C858}" srcOrd="2" destOrd="0" parTransId="{4918EE9F-DD07-4317-A3D5-1EA8D4B11A1A}" sibTransId="{B37A451C-F229-4590-A480-C3C1604B95AD}"/>
    <dgm:cxn modelId="{5A86544A-6475-4EF4-BB50-953B7F7A7442}" srcId="{67DB517A-56BA-4034-A86D-DB34D8C79A37}" destId="{5F6EB845-858F-44AD-A009-F75F5B1C6BF9}" srcOrd="4" destOrd="0" parTransId="{D44CBCB3-8239-46FD-8C2E-04D140890291}" sibTransId="{8065D2C4-77F1-4B7E-89F9-DB7C9A54B8FE}"/>
    <dgm:cxn modelId="{D9F1AFD8-991B-4BC1-9592-6A80E4976E5E}" srcId="{67DB517A-56BA-4034-A86D-DB34D8C79A37}" destId="{C26F30CC-68AB-49EC-87E0-630EC1D79B18}" srcOrd="0" destOrd="0" parTransId="{DB531648-ACA3-4E8F-B867-CD3F7F41E33E}" sibTransId="{8B34CD18-D69E-4FA7-96F7-C10C5AC25DF0}"/>
    <dgm:cxn modelId="{05DE1259-B356-465F-8FEA-C8452D418D98}" type="presOf" srcId="{1849062C-C8DE-439B-B118-87FF6328CEB2}" destId="{55E0222F-4FA7-4B8E-8FED-089C72CB88E3}" srcOrd="0" destOrd="0" presId="urn:microsoft.com/office/officeart/2005/8/layout/radial6"/>
    <dgm:cxn modelId="{0C8F7554-41B2-4DE9-8577-2CBA5ACEB1CD}" type="presOf" srcId="{8065D2C4-77F1-4B7E-89F9-DB7C9A54B8FE}" destId="{3A584909-11DD-4F2F-836C-1B2675BBFD9C}" srcOrd="0" destOrd="0" presId="urn:microsoft.com/office/officeart/2005/8/layout/radial6"/>
    <dgm:cxn modelId="{D5EC824C-F906-49C4-A20D-36F480410539}" type="presOf" srcId="{98CBB6B9-789E-4DEF-8915-207FBBF4CBDC}" destId="{F4EB7EF6-B0F6-412C-A297-4C9A5C98F37D}" srcOrd="0" destOrd="0" presId="urn:microsoft.com/office/officeart/2005/8/layout/radial6"/>
    <dgm:cxn modelId="{77FDD264-F430-4858-8434-4137A2A80C1E}" type="presOf" srcId="{031CB90E-94B1-436A-A15E-9CB2A0FEE8D3}" destId="{2416DC8B-E05C-4CD5-A1B1-2B136415B025}" srcOrd="0" destOrd="0" presId="urn:microsoft.com/office/officeart/2005/8/layout/radial6"/>
    <dgm:cxn modelId="{68D48058-DB65-4FC7-A59C-C58963233357}" type="presOf" srcId="{C26F30CC-68AB-49EC-87E0-630EC1D79B18}" destId="{75041AF1-51D1-4758-B751-C0950D9C4667}" srcOrd="0" destOrd="0" presId="urn:microsoft.com/office/officeart/2005/8/layout/radial6"/>
    <dgm:cxn modelId="{B4E741AE-C448-4868-AAAD-A6064254B169}" type="presOf" srcId="{67DB517A-56BA-4034-A86D-DB34D8C79A37}" destId="{67D5EAD9-1DD1-4E79-B5D1-9D6C7C3AF980}" srcOrd="0" destOrd="0" presId="urn:microsoft.com/office/officeart/2005/8/layout/radial6"/>
    <dgm:cxn modelId="{AA0DD104-8F33-425A-8B5E-B7B34DACCF8A}" srcId="{67DB517A-56BA-4034-A86D-DB34D8C79A37}" destId="{98CBB6B9-789E-4DEF-8915-207FBBF4CBDC}" srcOrd="3" destOrd="0" parTransId="{F396295B-EA9D-45FD-9520-3DFA5E816BB5}" sibTransId="{1F37743F-556D-4F7F-BAC3-A128C4E23AA9}"/>
    <dgm:cxn modelId="{4A089FA9-B939-4C89-BF4C-DA291CE78D9C}" type="presOf" srcId="{DDD9D50E-4222-49FB-9CAD-C6729F57F8CD}" destId="{040D3C2E-B2AA-40BC-BAB8-5A85D5965D8B}" srcOrd="0" destOrd="0" presId="urn:microsoft.com/office/officeart/2005/8/layout/radial6"/>
    <dgm:cxn modelId="{C6681C6F-8EAB-4950-9431-D1ED2FFE1AF2}" type="presOf" srcId="{B37A451C-F229-4590-A480-C3C1604B95AD}" destId="{C93AA20E-61D0-44CE-A5CF-79A565CA5634}" srcOrd="0" destOrd="0" presId="urn:microsoft.com/office/officeart/2005/8/layout/radial6"/>
    <dgm:cxn modelId="{484AA98B-CEE5-47A7-96D8-6737F8977C16}" type="presParOf" srcId="{55E0222F-4FA7-4B8E-8FED-089C72CB88E3}" destId="{67D5EAD9-1DD1-4E79-B5D1-9D6C7C3AF980}" srcOrd="0" destOrd="0" presId="urn:microsoft.com/office/officeart/2005/8/layout/radial6"/>
    <dgm:cxn modelId="{06ADBED2-73F4-410A-BD34-85719CDCB206}" type="presParOf" srcId="{55E0222F-4FA7-4B8E-8FED-089C72CB88E3}" destId="{75041AF1-51D1-4758-B751-C0950D9C4667}" srcOrd="1" destOrd="0" presId="urn:microsoft.com/office/officeart/2005/8/layout/radial6"/>
    <dgm:cxn modelId="{D422AE17-3B5D-4804-A2AE-BB372BC4426C}" type="presParOf" srcId="{55E0222F-4FA7-4B8E-8FED-089C72CB88E3}" destId="{9C92B950-D8AA-467E-84FC-70AB626E835F}" srcOrd="2" destOrd="0" presId="urn:microsoft.com/office/officeart/2005/8/layout/radial6"/>
    <dgm:cxn modelId="{AE5769CA-4CF0-4735-95CB-456CEAE1F20A}" type="presParOf" srcId="{55E0222F-4FA7-4B8E-8FED-089C72CB88E3}" destId="{FB74FB64-F570-43FD-ABC4-881FC489E3FB}" srcOrd="3" destOrd="0" presId="urn:microsoft.com/office/officeart/2005/8/layout/radial6"/>
    <dgm:cxn modelId="{4D53511A-AD96-4E3B-B436-72C28F088A9C}" type="presParOf" srcId="{55E0222F-4FA7-4B8E-8FED-089C72CB88E3}" destId="{2416DC8B-E05C-4CD5-A1B1-2B136415B025}" srcOrd="4" destOrd="0" presId="urn:microsoft.com/office/officeart/2005/8/layout/radial6"/>
    <dgm:cxn modelId="{7A2E0B60-46A8-4170-9F7B-124B4374CA97}" type="presParOf" srcId="{55E0222F-4FA7-4B8E-8FED-089C72CB88E3}" destId="{8E4CB809-6651-4019-88D8-685DD37401C8}" srcOrd="5" destOrd="0" presId="urn:microsoft.com/office/officeart/2005/8/layout/radial6"/>
    <dgm:cxn modelId="{6F7A6CC9-358F-4027-93CD-5AB61A5C0C46}" type="presParOf" srcId="{55E0222F-4FA7-4B8E-8FED-089C72CB88E3}" destId="{1B5D3005-4766-48FE-886F-D0BC2271306B}" srcOrd="6" destOrd="0" presId="urn:microsoft.com/office/officeart/2005/8/layout/radial6"/>
    <dgm:cxn modelId="{EBBC6EF8-CC49-45A9-880C-A12A55599F76}" type="presParOf" srcId="{55E0222F-4FA7-4B8E-8FED-089C72CB88E3}" destId="{440FC54E-B85E-4316-B789-52F82475F673}" srcOrd="7" destOrd="0" presId="urn:microsoft.com/office/officeart/2005/8/layout/radial6"/>
    <dgm:cxn modelId="{D38AAD1F-29F4-425F-BD06-4F23B4C3DF4B}" type="presParOf" srcId="{55E0222F-4FA7-4B8E-8FED-089C72CB88E3}" destId="{AC36B3D4-E66A-438E-AC34-3C8CC06FA5DF}" srcOrd="8" destOrd="0" presId="urn:microsoft.com/office/officeart/2005/8/layout/radial6"/>
    <dgm:cxn modelId="{A76E48DD-4E75-4AE7-B204-40045D6DD5FA}" type="presParOf" srcId="{55E0222F-4FA7-4B8E-8FED-089C72CB88E3}" destId="{C93AA20E-61D0-44CE-A5CF-79A565CA5634}" srcOrd="9" destOrd="0" presId="urn:microsoft.com/office/officeart/2005/8/layout/radial6"/>
    <dgm:cxn modelId="{AD6C2FDF-200B-45FA-82EB-5D9C4769BD24}" type="presParOf" srcId="{55E0222F-4FA7-4B8E-8FED-089C72CB88E3}" destId="{F4EB7EF6-B0F6-412C-A297-4C9A5C98F37D}" srcOrd="10" destOrd="0" presId="urn:microsoft.com/office/officeart/2005/8/layout/radial6"/>
    <dgm:cxn modelId="{80431D57-67EA-4660-8B34-7D34C1367ACD}" type="presParOf" srcId="{55E0222F-4FA7-4B8E-8FED-089C72CB88E3}" destId="{9070FF28-469C-4CB9-BC0D-2CDF7AA0E841}" srcOrd="11" destOrd="0" presId="urn:microsoft.com/office/officeart/2005/8/layout/radial6"/>
    <dgm:cxn modelId="{E56864B3-9BE1-4C69-9597-19126FDBCF81}" type="presParOf" srcId="{55E0222F-4FA7-4B8E-8FED-089C72CB88E3}" destId="{64BE8280-EB6B-48B8-8C88-CA1E0177BA7C}" srcOrd="12" destOrd="0" presId="urn:microsoft.com/office/officeart/2005/8/layout/radial6"/>
    <dgm:cxn modelId="{BFD610D7-5083-4A5B-98B0-2A2587485A86}" type="presParOf" srcId="{55E0222F-4FA7-4B8E-8FED-089C72CB88E3}" destId="{6EF7C698-B557-42D1-A87C-70C238A18BC1}" srcOrd="13" destOrd="0" presId="urn:microsoft.com/office/officeart/2005/8/layout/radial6"/>
    <dgm:cxn modelId="{008131D1-7697-4929-B4CB-F8A804A47685}" type="presParOf" srcId="{55E0222F-4FA7-4B8E-8FED-089C72CB88E3}" destId="{CFEC9329-DFE4-421B-A4F5-7EBC5F60C598}" srcOrd="14" destOrd="0" presId="urn:microsoft.com/office/officeart/2005/8/layout/radial6"/>
    <dgm:cxn modelId="{3F69E0AC-FBB7-40FC-B243-5F727F46F2F2}" type="presParOf" srcId="{55E0222F-4FA7-4B8E-8FED-089C72CB88E3}" destId="{3A584909-11DD-4F2F-836C-1B2675BBFD9C}" srcOrd="15" destOrd="0" presId="urn:microsoft.com/office/officeart/2005/8/layout/radial6"/>
    <dgm:cxn modelId="{1ABFCEF4-C51D-4DC6-A0CA-DA1754D04711}" type="presParOf" srcId="{55E0222F-4FA7-4B8E-8FED-089C72CB88E3}" destId="{C7FD0DD7-EC15-419B-B6E0-F26EB992E480}" srcOrd="16" destOrd="0" presId="urn:microsoft.com/office/officeart/2005/8/layout/radial6"/>
    <dgm:cxn modelId="{267CAD96-4B4F-453C-93F1-ECBBB854D9D1}" type="presParOf" srcId="{55E0222F-4FA7-4B8E-8FED-089C72CB88E3}" destId="{79AD4146-7128-46D8-B514-67726B1A3324}" srcOrd="17" destOrd="0" presId="urn:microsoft.com/office/officeart/2005/8/layout/radial6"/>
    <dgm:cxn modelId="{C236E7D1-511E-48AE-893C-61A64096ECBC}" type="presParOf" srcId="{55E0222F-4FA7-4B8E-8FED-089C72CB88E3}" destId="{07232635-759B-46D4-ACAD-5ED6A77238E4}" srcOrd="18" destOrd="0" presId="urn:microsoft.com/office/officeart/2005/8/layout/radial6"/>
    <dgm:cxn modelId="{8019B48D-CAA8-4BF3-8C62-387EFA0AD489}" type="presParOf" srcId="{55E0222F-4FA7-4B8E-8FED-089C72CB88E3}" destId="{040D3C2E-B2AA-40BC-BAB8-5A85D5965D8B}" srcOrd="19" destOrd="0" presId="urn:microsoft.com/office/officeart/2005/8/layout/radial6"/>
    <dgm:cxn modelId="{BF367A00-1D45-42F3-965E-6FAD323D0763}" type="presParOf" srcId="{55E0222F-4FA7-4B8E-8FED-089C72CB88E3}" destId="{3B316CA5-BF38-4403-8610-2A02A1B2546D}" srcOrd="20" destOrd="0" presId="urn:microsoft.com/office/officeart/2005/8/layout/radial6"/>
    <dgm:cxn modelId="{4ED04886-3971-4A44-ABB4-AD4C565B2E61}" type="presParOf" srcId="{55E0222F-4FA7-4B8E-8FED-089C72CB88E3}" destId="{2DD7FE63-13AE-4614-926B-73872B3E28F9}" srcOrd="21" destOrd="0" presId="urn:microsoft.com/office/officeart/2005/8/layout/radial6"/>
    <dgm:cxn modelId="{926A147F-F052-4283-9CBB-C6BD8190E9B3}" type="presParOf" srcId="{55E0222F-4FA7-4B8E-8FED-089C72CB88E3}" destId="{0B243E71-4E2E-416C-ACFF-62F915FEF6E0}" srcOrd="22" destOrd="0" presId="urn:microsoft.com/office/officeart/2005/8/layout/radial6"/>
    <dgm:cxn modelId="{CACC0D7F-0188-40B6-BFF4-A7C597FB00D8}" type="presParOf" srcId="{55E0222F-4FA7-4B8E-8FED-089C72CB88E3}" destId="{EB0F6D2A-BD36-4DE3-8A8F-15D722838D61}" srcOrd="23" destOrd="0" presId="urn:microsoft.com/office/officeart/2005/8/layout/radial6"/>
    <dgm:cxn modelId="{F851D283-40FC-41A6-A592-11190487FAE5}" type="presParOf" srcId="{55E0222F-4FA7-4B8E-8FED-089C72CB88E3}" destId="{4BE24C4D-3FE5-4128-938D-3FDF7B498A40}" srcOrd="24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3-D Style 9"/>
  <dgm:desc val="3-D Style 9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3-D Style 1"/>
  <dgm:desc val="3-D Style 1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82A332-9676-4AA4-8537-01C0CC3AF8BC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22F4B-D395-408F-BB75-A3565EFEDB1E}" type="slidenum">
              <a:rPr lang="de-DE"/>
              <a:pPr/>
              <a:t>33</a:t>
            </a:fld>
            <a:endParaRPr lang="de-DE"/>
          </a:p>
        </p:txBody>
      </p:sp>
      <p:sp>
        <p:nvSpPr>
          <p:cNvPr id="5" name="Form 4"/>
          <p:cNvSpPr txBox="1">
            <a:spLocks noGrp="1" noChangeArrowheads="1"/>
          </p:cNvSpPr>
          <p:nvPr/>
        </p:nvSpPr>
        <p:spPr bwMode="auto">
          <a:xfrm>
            <a:off x="3881438" y="8686800"/>
            <a:ext cx="2968625" cy="45561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algn="r" defTabSz="393700" hangingPunct="0">
              <a:lnSpc>
                <a:spcPct val="9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392113" algn="l"/>
                <a:tab pos="785813" algn="l"/>
                <a:tab pos="1179513" algn="l"/>
                <a:tab pos="1574800" algn="l"/>
                <a:tab pos="1968500" algn="l"/>
                <a:tab pos="2362200" algn="l"/>
                <a:tab pos="2755900" algn="l"/>
                <a:tab pos="3149600" algn="l"/>
                <a:tab pos="3543300" algn="l"/>
                <a:tab pos="3937000" algn="l"/>
                <a:tab pos="4330700" algn="l"/>
                <a:tab pos="4724400" algn="l"/>
                <a:tab pos="5119688" algn="l"/>
                <a:tab pos="5513388" algn="l"/>
                <a:tab pos="5907088" algn="l"/>
                <a:tab pos="6300788" algn="l"/>
                <a:tab pos="6694488" algn="l"/>
                <a:tab pos="7088188" algn="l"/>
                <a:tab pos="7481888" algn="l"/>
                <a:tab pos="7875588" algn="l"/>
              </a:tabLst>
            </a:pPr>
            <a:fld id="{D4783FA1-B32C-476F-904E-B567A11AECD3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 algn="r" defTabSz="393700" hangingPunct="0">
                <a:lnSpc>
                  <a:spcPct val="90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tabLst>
                  <a:tab pos="0" algn="l"/>
                  <a:tab pos="392113" algn="l"/>
                  <a:tab pos="785813" algn="l"/>
                  <a:tab pos="1179513" algn="l"/>
                  <a:tab pos="1574800" algn="l"/>
                  <a:tab pos="1968500" algn="l"/>
                  <a:tab pos="2362200" algn="l"/>
                  <a:tab pos="2755900" algn="l"/>
                  <a:tab pos="3149600" algn="l"/>
                  <a:tab pos="3543300" algn="l"/>
                  <a:tab pos="3937000" algn="l"/>
                  <a:tab pos="4330700" algn="l"/>
                  <a:tab pos="4724400" algn="l"/>
                  <a:tab pos="5119688" algn="l"/>
                  <a:tab pos="5513388" algn="l"/>
                  <a:tab pos="5907088" algn="l"/>
                  <a:tab pos="6300788" algn="l"/>
                  <a:tab pos="6694488" algn="l"/>
                  <a:tab pos="7088188" algn="l"/>
                  <a:tab pos="7481888" algn="l"/>
                  <a:tab pos="7875588" algn="l"/>
                </a:tabLst>
              </a:pPr>
              <a:t>33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0115" name="Textfeld 4915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95325"/>
            <a:ext cx="4568825" cy="3425825"/>
          </a:xfrm>
          <a:solidFill>
            <a:srgbClr val="FFFFFF"/>
          </a:solidFill>
          <a:ln cap="flat" algn="ctr">
            <a:headEnd type="none" w="med" len="med"/>
            <a:tailEnd type="none" w="med" len="med"/>
          </a:ln>
        </p:spPr>
      </p:sp>
      <p:sp>
        <p:nvSpPr>
          <p:cNvPr id="90116" name="Textfeld 49155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1638" cy="4111625"/>
          </a:xfrm>
          <a:noFill/>
          <a:ln/>
        </p:spPr>
        <p:txBody>
          <a:bodyPr wrap="none" lIns="80165" tIns="40083" rIns="80165" bIns="40083" anchor="ctr"/>
          <a:lstStyle/>
          <a:p>
            <a:pPr defTabSz="449263">
              <a:buClr>
                <a:srgbClr val="000000"/>
              </a:buClr>
              <a:buFont typeface="Times New Roman" pitchFamily="18" charset="0"/>
              <a:buNone/>
            </a:pPr>
            <a:endParaRPr lang="de-DE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5842000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5842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norm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85720" y="1428736"/>
            <a:ext cx="8501063" cy="43576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619250"/>
            <a:ext cx="4244975" cy="4402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9250"/>
            <a:ext cx="4244975" cy="4402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3" name="Rechteck 12289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" name="Rechteck 12290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Überschrift</a:t>
            </a:r>
            <a:endParaRPr lang="en-GB" dirty="0" smtClean="0"/>
          </a:p>
        </p:txBody>
      </p:sp>
      <p:sp>
        <p:nvSpPr>
          <p:cNvPr id="1065" name="Rechteck 1229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19250"/>
            <a:ext cx="8642350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Sie</a:t>
            </a:r>
            <a:r>
              <a:rPr lang="en-GB" dirty="0" smtClean="0"/>
              <a:t>, um die </a:t>
            </a:r>
            <a:r>
              <a:rPr lang="en-GB" dirty="0" err="1" smtClean="0"/>
              <a:t>Formate</a:t>
            </a:r>
            <a:r>
              <a:rPr lang="en-GB" dirty="0" smtClean="0"/>
              <a:t> des </a:t>
            </a:r>
            <a:r>
              <a:rPr lang="en-GB" dirty="0" err="1" smtClean="0"/>
              <a:t>Gliederungstextes</a:t>
            </a:r>
            <a:r>
              <a:rPr lang="en-GB" dirty="0" smtClean="0"/>
              <a:t> </a:t>
            </a:r>
            <a:r>
              <a:rPr lang="en-GB" dirty="0" err="1" smtClean="0"/>
              <a:t>zu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2"/>
            <a:r>
              <a:rPr lang="en-GB" dirty="0" err="1" smtClean="0"/>
              <a:t>Dritte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3"/>
            <a:r>
              <a:rPr lang="en-GB" dirty="0" err="1" smtClean="0"/>
              <a:t>Vierte</a:t>
            </a:r>
            <a:r>
              <a:rPr lang="en-GB" dirty="0" smtClean="0"/>
              <a:t> </a:t>
            </a:r>
            <a:r>
              <a:rPr lang="en-GB" dirty="0" err="1" smtClean="0"/>
              <a:t>GliderungsebeneFünfte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4"/>
            <a:r>
              <a:rPr lang="en-GB" dirty="0" err="1" smtClean="0"/>
              <a:t>Sechste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4"/>
            <a:r>
              <a:rPr lang="en-GB" dirty="0" err="1" smtClean="0"/>
              <a:t>Siebente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4"/>
            <a:r>
              <a:rPr lang="en-GB" dirty="0" err="1" smtClean="0"/>
              <a:t>Achte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  <a:p>
            <a:pPr lvl="4"/>
            <a:r>
              <a:rPr lang="en-GB" dirty="0" err="1" smtClean="0"/>
              <a:t>Neunte</a:t>
            </a:r>
            <a:r>
              <a:rPr lang="en-GB" dirty="0" smtClean="0"/>
              <a:t> </a:t>
            </a:r>
            <a:r>
              <a:rPr lang="en-GB" dirty="0" err="1" smtClean="0"/>
              <a:t>Gliederungsebene</a:t>
            </a:r>
            <a:endParaRPr lang="en-GB" dirty="0" smtClean="0"/>
          </a:p>
        </p:txBody>
      </p:sp>
      <p:sp>
        <p:nvSpPr>
          <p:cNvPr id="1066" name="Abgerundetes Rechteck 12292"/>
          <p:cNvSpPr>
            <a:spLocks noChangeArrowheads="1"/>
          </p:cNvSpPr>
          <p:nvPr userDrawn="1"/>
        </p:nvSpPr>
        <p:spPr bwMode="auto">
          <a:xfrm>
            <a:off x="0" y="1079500"/>
            <a:ext cx="9144000" cy="188913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67" name="Abgerundetes Rechteck 12293"/>
          <p:cNvSpPr>
            <a:spLocks noChangeArrowheads="1"/>
          </p:cNvSpPr>
          <p:nvPr userDrawn="1"/>
        </p:nvSpPr>
        <p:spPr bwMode="auto">
          <a:xfrm>
            <a:off x="2411413" y="6381750"/>
            <a:ext cx="4319587" cy="142875"/>
          </a:xfrm>
          <a:prstGeom prst="roundRect">
            <a:avLst>
              <a:gd name="adj" fmla="val 875"/>
            </a:avLst>
          </a:prstGeom>
          <a:noFill/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30" name="Textfeld 1029"/>
          <p:cNvSpPr txBox="1">
            <a:spLocks noChangeArrowheads="1"/>
          </p:cNvSpPr>
          <p:nvPr userDrawn="1"/>
        </p:nvSpPr>
        <p:spPr bwMode="auto">
          <a:xfrm>
            <a:off x="179388" y="6367463"/>
            <a:ext cx="1563418" cy="3753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  <a:spAutoFit/>
          </a:bodyPr>
          <a:lstStyle/>
          <a:p>
            <a:pPr algn="l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Pervasive </a:t>
            </a:r>
            <a:r>
              <a:rPr lang="en-GB" sz="1200" dirty="0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Gaming </a:t>
            </a:r>
            <a:endParaRPr lang="en-GB" sz="1200" dirty="0" smtClean="0">
              <a:solidFill>
                <a:srgbClr val="000080"/>
              </a:solidFill>
              <a:latin typeface="Verdana" pitchFamily="34" charset="0"/>
              <a:ea typeface="Lucida Sans Unicode" pitchFamily="34" charset="0"/>
              <a:cs typeface="Lucida Sans Unicode" pitchFamily="34" charset="0"/>
            </a:endParaRPr>
          </a:p>
          <a:p>
            <a:pPr algn="l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&amp; Security</a:t>
            </a:r>
            <a:endParaRPr lang="en-GB" sz="1200" dirty="0">
              <a:solidFill>
                <a:srgbClr val="000080"/>
              </a:solidFill>
              <a:latin typeface="Verdana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31" name="Textfeld 1030"/>
          <p:cNvSpPr txBox="1">
            <a:spLocks noChangeArrowheads="1"/>
          </p:cNvSpPr>
          <p:nvPr userDrawn="1"/>
        </p:nvSpPr>
        <p:spPr bwMode="auto">
          <a:xfrm>
            <a:off x="7286644" y="6367463"/>
            <a:ext cx="1400809" cy="23309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 err="1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Eike</a:t>
            </a:r>
            <a:r>
              <a:rPr lang="en-GB" sz="1200" dirty="0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GB" sz="1200" dirty="0" err="1" smtClean="0">
                <a:solidFill>
                  <a:srgbClr val="00008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Falkenberg</a:t>
            </a:r>
            <a:endParaRPr lang="de-DE" dirty="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070" name="Rechteck 12296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00025" y="177800"/>
            <a:ext cx="6635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ustedcomputinggroup.org/groups/TCG_1_0_Architecture_Overview.pdf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-ev.de/service/informatiklexikon/informatiklexikon-detailansicht/meldung/65/" TargetMode="External"/><Relationship Id="rId7" Type="http://schemas.openxmlformats.org/officeDocument/2006/relationships/hyperlink" Target="http://www.dgp.toronto.edu/conferences/pervasive2007/index.phtml" TargetMode="External"/><Relationship Id="rId2" Type="http://schemas.openxmlformats.org/officeDocument/2006/relationships/hyperlink" Target="http://www.ubiq.com/hypertext/weiser/SciAmDraft3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bsi.de/presse/pressinf/111006_percenta.htm" TargetMode="External"/><Relationship Id="rId5" Type="http://schemas.openxmlformats.org/officeDocument/2006/relationships/hyperlink" Target="http://www.computer.org/portal/site/pervasive" TargetMode="External"/><Relationship Id="rId4" Type="http://schemas.openxmlformats.org/officeDocument/2006/relationships/hyperlink" Target="http://www.soft.uni-linz.ac.at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si.fraunhofer.de/ambiente" TargetMode="External"/><Relationship Id="rId2" Type="http://schemas.openxmlformats.org/officeDocument/2006/relationships/hyperlink" Target="http://www-5.ibm.com/de/entwicklung/produkte/produkte_pervasive.html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opentc.net/" TargetMode="External"/><Relationship Id="rId4" Type="http://schemas.openxmlformats.org/officeDocument/2006/relationships/hyperlink" Target="https://www.trustedcomputinggroup.org/groups/mobile/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408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e-DE" sz="3600" dirty="0" smtClean="0"/>
              <a:t>Pervasive Gaming</a:t>
            </a:r>
            <a:br>
              <a:rPr lang="de-DE" sz="3600" dirty="0" smtClean="0"/>
            </a:br>
            <a:r>
              <a:rPr lang="de-DE" sz="3600" dirty="0" smtClean="0"/>
              <a:t>&amp; Security</a:t>
            </a:r>
            <a:endParaRPr lang="de-DE" sz="2800" dirty="0"/>
          </a:p>
        </p:txBody>
      </p:sp>
      <p:sp>
        <p:nvSpPr>
          <p:cNvPr id="3073" name="Textfeld 3072"/>
          <p:cNvSpPr txBox="1">
            <a:spLocks noChangeArrowheads="1"/>
          </p:cNvSpPr>
          <p:nvPr/>
        </p:nvSpPr>
        <p:spPr bwMode="auto">
          <a:xfrm>
            <a:off x="3167063" y="1628775"/>
            <a:ext cx="2700337" cy="3000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AW2</a:t>
            </a: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5" name="Textfeld 3074"/>
          <p:cNvSpPr txBox="1">
            <a:spLocks noChangeArrowheads="1"/>
          </p:cNvSpPr>
          <p:nvPr/>
        </p:nvSpPr>
        <p:spPr bwMode="auto">
          <a:xfrm>
            <a:off x="3132138" y="3465513"/>
            <a:ext cx="2879725" cy="35159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dirty="0" err="1" smtClean="0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Eike</a:t>
            </a:r>
            <a:r>
              <a:rPr lang="en-GB" sz="2200" dirty="0" smtClean="0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en-GB" sz="2200" dirty="0" err="1" smtClean="0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Falkenberg</a:t>
            </a:r>
            <a:endParaRPr lang="de-DE" dirty="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6" name="Textfeld 3075"/>
          <p:cNvSpPr txBox="1">
            <a:spLocks noChangeArrowheads="1"/>
          </p:cNvSpPr>
          <p:nvPr/>
        </p:nvSpPr>
        <p:spPr bwMode="auto">
          <a:xfrm>
            <a:off x="2700338" y="4762500"/>
            <a:ext cx="3779837" cy="30414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449263" hangingPunct="0">
              <a:lnSpc>
                <a:spcPct val="77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Hamburg, 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  <a:ea typeface="Lucida Sans Unicode" pitchFamily="34" charset="0"/>
                <a:cs typeface="Lucida Sans Unicode" pitchFamily="34" charset="0"/>
              </a:rPr>
              <a:t>2006-12-07</a:t>
            </a:r>
            <a:endParaRPr lang="de-DE" dirty="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29635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>
            <a:graphicFrameLocks/>
          </p:cNvGraphicFramePr>
          <p:nvPr/>
        </p:nvGraphicFramePr>
        <p:xfrm>
          <a:off x="500034" y="928670"/>
          <a:ext cx="7929586" cy="5357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85720" y="1428736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Calibri"/>
              </a:rPr>
              <a:t>Grundsätzliche </a:t>
            </a:r>
            <a:r>
              <a:rPr lang="de-DE" sz="2800" dirty="0" smtClean="0">
                <a:latin typeface="Calibri"/>
              </a:rPr>
              <a:t>Probleme:</a:t>
            </a:r>
            <a:endParaRPr lang="de-DE" sz="3200" dirty="0" smtClean="0">
              <a:latin typeface="Calibri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296353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4F57430-6279-43F0-95C2-D83AE4817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94F57430-6279-43F0-95C2-D83AE4817D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5134C4-9D59-44F4-A8EF-9097BC845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graphicEl>
                                              <a:dgm id="{325134C4-9D59-44F4-A8EF-9097BC8457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2ED6D9A-1B08-43ED-8736-2193C4097B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graphicEl>
                                              <a:dgm id="{42ED6D9A-1B08-43ED-8736-2193C4097B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CAD2907-97C2-4C1C-88D2-1D4D02F6A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>
                                            <p:graphicEl>
                                              <a:dgm id="{ACAD2907-97C2-4C1C-88D2-1D4D02F6A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0F78697-B851-4A5F-AC22-8DE1FCDE58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graphicEl>
                                              <a:dgm id="{00F78697-B851-4A5F-AC22-8DE1FCDE58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CD685DD-B831-4FE5-93B0-FC27A97EF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graphicEl>
                                              <a:dgm id="{FCD685DD-B831-4FE5-93B0-FC27A97EF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A331A1-AE21-4FA7-853D-D763BFB42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>
                                            <p:graphicEl>
                                              <a:dgm id="{98A331A1-AE21-4FA7-853D-D763BFB426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8C33838-5F47-4362-9270-0D029BB94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graphicEl>
                                              <a:dgm id="{58C33838-5F47-4362-9270-0D029BB948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3E7D796-22C0-4E65-B9FE-5D9F55E8C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graphicEl>
                                              <a:dgm id="{E3E7D796-22C0-4E65-B9FE-5D9F55E8C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DA1900-BD92-4C25-898F-2EDDDD2ED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>
                                            <p:graphicEl>
                                              <a:dgm id="{1EDA1900-BD92-4C25-898F-2EDDDD2ED6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2214554"/>
            <a:ext cx="8642350" cy="2878140"/>
          </a:xfrm>
        </p:spPr>
        <p:txBody>
          <a:bodyPr/>
          <a:lstStyle/>
          <a:p>
            <a:r>
              <a:rPr lang="de-DE" dirty="0" smtClean="0">
                <a:sym typeface="Wingdings"/>
              </a:rPr>
              <a:t>Sichere Kommunikation zwischen Client und Server</a:t>
            </a:r>
          </a:p>
          <a:p>
            <a:r>
              <a:rPr lang="de-DE" dirty="0" smtClean="0">
                <a:sym typeface="Wingdings"/>
              </a:rPr>
              <a:t>Offline Datenspeicherung auf dem Client</a:t>
            </a:r>
          </a:p>
          <a:p>
            <a:r>
              <a:rPr lang="de-DE" dirty="0" smtClean="0">
                <a:sym typeface="Wingdings"/>
              </a:rPr>
              <a:t>Integrität / Vertrauenswürdigkeit des Clients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85720" y="1571612"/>
            <a:ext cx="7087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/>
              <a:t>Sicherheits</a:t>
            </a:r>
            <a:r>
              <a:rPr lang="de-DE" sz="3200" dirty="0" smtClean="0"/>
              <a:t> </a:t>
            </a:r>
            <a:r>
              <a:rPr lang="de-DE" sz="3200" dirty="0" err="1" smtClean="0"/>
              <a:t>relavante</a:t>
            </a:r>
            <a:r>
              <a:rPr lang="de-DE" sz="3200" dirty="0" smtClean="0"/>
              <a:t> Aspekte im PGF</a:t>
            </a:r>
            <a:endParaRPr lang="de-DE" sz="3200" dirty="0"/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425988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>
                <a:sym typeface="Wingdings"/>
              </a:rPr>
              <a:t>Sichere Kommunikation zwischen Client und Server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99183" y="4572008"/>
            <a:ext cx="24443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>
                <a:solidFill>
                  <a:srgbClr val="00B050"/>
                </a:solidFill>
                <a:sym typeface="Wingdings 2"/>
              </a:rPr>
              <a:t> </a:t>
            </a:r>
            <a:r>
              <a:rPr lang="de-DE" sz="2400" dirty="0" smtClean="0">
                <a:latin typeface="Calibri" pitchFamily="34" charset="0"/>
                <a:sym typeface="Wingdings 2"/>
              </a:rPr>
              <a:t/>
            </a:r>
            <a:br>
              <a:rPr lang="de-DE" sz="2400" dirty="0" smtClean="0">
                <a:latin typeface="Calibri" pitchFamily="34" charset="0"/>
                <a:sym typeface="Wingdings 2"/>
              </a:rPr>
            </a:br>
            <a:r>
              <a:rPr lang="de-DE" sz="2400" dirty="0" smtClean="0">
                <a:latin typeface="Calibri" pitchFamily="34" charset="0"/>
                <a:sym typeface="Wingdings 2"/>
              </a:rPr>
              <a:t>SSL, VPN, WS-*, …</a:t>
            </a:r>
            <a:br>
              <a:rPr lang="de-DE" sz="2400" dirty="0" smtClean="0">
                <a:latin typeface="Calibri" pitchFamily="34" charset="0"/>
                <a:sym typeface="Wingdings 2"/>
              </a:rPr>
            </a:br>
            <a:r>
              <a:rPr lang="de-DE" sz="2400" dirty="0" smtClean="0">
                <a:latin typeface="Calibri" pitchFamily="34" charset="0"/>
                <a:sym typeface="Wingdings 2"/>
              </a:rPr>
              <a:t>(siehe Auch AW1)</a:t>
            </a:r>
            <a:endParaRPr lang="de-DE" sz="2400" dirty="0">
              <a:latin typeface="Calibri" pitchFamily="34" charset="0"/>
            </a:endParaRPr>
          </a:p>
        </p:txBody>
      </p:sp>
      <p:pic>
        <p:nvPicPr>
          <p:cNvPr id="39939" name="Picture 3" descr="C:\Users\Eike\Desktop\aw2\aw2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7667625" cy="2076450"/>
          </a:xfrm>
          <a:prstGeom prst="rect">
            <a:avLst/>
          </a:prstGeom>
          <a:noFill/>
        </p:spPr>
      </p:pic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555623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ym typeface="Wingdings"/>
              </a:rPr>
              <a:t>Offline Datenspeicherung auf dem Client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57158" y="4286256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 smtClean="0">
                <a:solidFill>
                  <a:srgbClr val="FF0000"/>
                </a:solidFill>
                <a:sym typeface="Wingdings 2"/>
              </a:rPr>
              <a:t> </a:t>
            </a:r>
            <a:r>
              <a:rPr lang="de-DE" sz="3600" b="1" dirty="0" smtClean="0">
                <a:solidFill>
                  <a:srgbClr val="FF0000"/>
                </a:solidFill>
                <a:sym typeface="Wingdings 2"/>
              </a:rPr>
              <a:t>Problem</a:t>
            </a:r>
            <a:r>
              <a:rPr lang="de-DE" sz="2400" dirty="0" smtClean="0">
                <a:latin typeface="Calibri" pitchFamily="34" charset="0"/>
                <a:sym typeface="Wingdings 2"/>
              </a:rPr>
              <a:t/>
            </a:r>
            <a:br>
              <a:rPr lang="de-DE" sz="2400" dirty="0" smtClean="0">
                <a:latin typeface="Calibri" pitchFamily="34" charset="0"/>
                <a:sym typeface="Wingdings 2"/>
              </a:rPr>
            </a:br>
            <a:r>
              <a:rPr lang="de-DE" sz="2400" dirty="0" smtClean="0">
                <a:latin typeface="Calibri" pitchFamily="34" charset="0"/>
                <a:sym typeface="Wingdings 2"/>
              </a:rPr>
              <a:t>Client muss die Daten lesen und schreiben können, Benutzer hat vollen Zugriff auf die Dateihierarchie und kann beliebig Dateien manipulieren. Schlüssel können nicht versteckt werden.</a:t>
            </a:r>
            <a:endParaRPr lang="de-DE" sz="2400" dirty="0">
              <a:latin typeface="Calibri" pitchFamily="34" charset="0"/>
            </a:endParaRPr>
          </a:p>
        </p:txBody>
      </p:sp>
      <p:pic>
        <p:nvPicPr>
          <p:cNvPr id="40963" name="Picture 3" descr="C:\Users\Eike\Desktop\aw2\aw2_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7667625" cy="2076450"/>
          </a:xfrm>
          <a:prstGeom prst="rect">
            <a:avLst/>
          </a:prstGeom>
          <a:noFill/>
        </p:spPr>
      </p:pic>
      <p:sp>
        <p:nvSpPr>
          <p:cNvPr id="8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685258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16"/>
          <p:cNvCxnSpPr/>
          <p:nvPr/>
        </p:nvCxnSpPr>
        <p:spPr bwMode="auto">
          <a:xfrm>
            <a:off x="3214678" y="2857496"/>
            <a:ext cx="1357322" cy="64294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 bwMode="auto">
          <a:xfrm>
            <a:off x="2143108" y="3857628"/>
            <a:ext cx="1928826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de-DE" sz="3600" dirty="0" smtClean="0">
                <a:sym typeface="Wingdings"/>
              </a:rPr>
              <a:t>Integrität / Vertrauenswürdigkeit des Clients</a:t>
            </a:r>
            <a:endParaRPr lang="de-DE" sz="3600" dirty="0"/>
          </a:p>
        </p:txBody>
      </p:sp>
      <p:sp>
        <p:nvSpPr>
          <p:cNvPr id="5" name="Textfeld 4"/>
          <p:cNvSpPr txBox="1"/>
          <p:nvPr/>
        </p:nvSpPr>
        <p:spPr>
          <a:xfrm>
            <a:off x="357158" y="4643446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 smtClean="0">
                <a:solidFill>
                  <a:srgbClr val="FF0000"/>
                </a:solidFill>
                <a:sym typeface="Wingdings 2"/>
              </a:rPr>
              <a:t> </a:t>
            </a:r>
            <a:r>
              <a:rPr lang="de-DE" sz="3600" b="1" dirty="0" smtClean="0">
                <a:solidFill>
                  <a:srgbClr val="FF0000"/>
                </a:solidFill>
                <a:sym typeface="Wingdings 2"/>
              </a:rPr>
              <a:t>Problem</a:t>
            </a:r>
          </a:p>
          <a:p>
            <a:r>
              <a:rPr lang="de-DE" sz="2400" dirty="0" smtClean="0">
                <a:latin typeface="Calibri" pitchFamily="34" charset="0"/>
                <a:sym typeface="Wingdings 2"/>
              </a:rPr>
              <a:t>Ist der Client der, der er vorgibt zu sein? </a:t>
            </a:r>
          </a:p>
          <a:p>
            <a:r>
              <a:rPr lang="de-DE" sz="2400" dirty="0" smtClean="0">
                <a:latin typeface="Calibri" pitchFamily="34" charset="0"/>
                <a:sym typeface="Wingdings 2"/>
              </a:rPr>
              <a:t>Wurde die Software verändert?</a:t>
            </a:r>
            <a:r>
              <a:rPr lang="de-DE" sz="2400" dirty="0">
                <a:latin typeface="Calibri" pitchFamily="34" charset="0"/>
              </a:rPr>
              <a:t/>
            </a:r>
            <a:br>
              <a:rPr lang="de-DE" sz="2400" dirty="0">
                <a:latin typeface="Calibri" pitchFamily="34" charset="0"/>
              </a:rPr>
            </a:br>
            <a:endParaRPr lang="de-DE" sz="2400" dirty="0">
              <a:latin typeface="Calibri" pitchFamily="34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928934"/>
            <a:ext cx="2017713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357430"/>
            <a:ext cx="7846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286124"/>
            <a:ext cx="785818" cy="93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feld 8"/>
          <p:cNvSpPr txBox="1"/>
          <p:nvPr/>
        </p:nvSpPr>
        <p:spPr>
          <a:xfrm>
            <a:off x="1806156" y="3500438"/>
            <a:ext cx="551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  <a:sym typeface="Wingdings"/>
              </a:rPr>
              <a:t></a:t>
            </a:r>
            <a:endParaRPr lang="de-DE" sz="2800" dirty="0">
              <a:solidFill>
                <a:schemeClr val="bg1"/>
              </a:solidFill>
            </a:endParaRPr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2928934"/>
            <a:ext cx="92912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Gerade Verbindung 11"/>
          <p:cNvCxnSpPr/>
          <p:nvPr/>
        </p:nvCxnSpPr>
        <p:spPr bwMode="auto">
          <a:xfrm>
            <a:off x="5643570" y="3714752"/>
            <a:ext cx="1357322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814894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1285860"/>
            <a:ext cx="8642350" cy="485778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e-DE" dirty="0" err="1" smtClean="0"/>
              <a:t>Sicherheits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(nach MPWG)</a:t>
            </a:r>
          </a:p>
          <a:p>
            <a:r>
              <a:rPr lang="de-DE" sz="2200" dirty="0" smtClean="0"/>
              <a:t>Plattform </a:t>
            </a:r>
            <a:r>
              <a:rPr lang="de-DE" sz="2200" dirty="0" err="1" smtClean="0"/>
              <a:t>Integrity</a:t>
            </a:r>
            <a:endParaRPr lang="de-DE" sz="2200" dirty="0" smtClean="0"/>
          </a:p>
          <a:p>
            <a:r>
              <a:rPr lang="de-DE" sz="2200" dirty="0" smtClean="0"/>
              <a:t>Device Authentication</a:t>
            </a:r>
          </a:p>
          <a:p>
            <a:r>
              <a:rPr lang="de-DE" sz="2200" dirty="0" smtClean="0"/>
              <a:t>Robust DRM </a:t>
            </a:r>
            <a:r>
              <a:rPr lang="de-DE" sz="2200" dirty="0" err="1" smtClean="0"/>
              <a:t>Implementation</a:t>
            </a:r>
            <a:endParaRPr lang="de-DE" sz="2200" dirty="0" smtClean="0"/>
          </a:p>
          <a:p>
            <a:r>
              <a:rPr lang="de-DE" sz="2200" dirty="0" err="1" smtClean="0"/>
              <a:t>SIMLock</a:t>
            </a:r>
            <a:r>
              <a:rPr lang="de-DE" sz="2200" dirty="0" smtClean="0"/>
              <a:t> / Device </a:t>
            </a:r>
            <a:r>
              <a:rPr lang="de-DE" sz="2200" dirty="0" err="1" smtClean="0"/>
              <a:t>Personalisation</a:t>
            </a:r>
            <a:endParaRPr lang="de-DE" sz="2200" dirty="0" smtClean="0"/>
          </a:p>
          <a:p>
            <a:r>
              <a:rPr lang="de-DE" sz="2200" dirty="0" smtClean="0"/>
              <a:t>Secure Software Download</a:t>
            </a:r>
          </a:p>
          <a:p>
            <a:r>
              <a:rPr lang="de-DE" sz="2200" dirty="0" smtClean="0"/>
              <a:t>Secure Channel </a:t>
            </a:r>
            <a:r>
              <a:rPr lang="de-DE" sz="2200" dirty="0" err="1" smtClean="0"/>
              <a:t>between</a:t>
            </a:r>
            <a:r>
              <a:rPr lang="de-DE" sz="2200" dirty="0" smtClean="0"/>
              <a:t> </a:t>
            </a:r>
            <a:r>
              <a:rPr lang="de-DE" sz="2200" dirty="0" err="1" smtClean="0"/>
              <a:t>Devoce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UICC</a:t>
            </a:r>
          </a:p>
          <a:p>
            <a:r>
              <a:rPr lang="de-DE" sz="2200" dirty="0" smtClean="0"/>
              <a:t>Mobile </a:t>
            </a:r>
            <a:r>
              <a:rPr lang="de-DE" sz="2200" dirty="0" err="1" smtClean="0"/>
              <a:t>Ticketing</a:t>
            </a:r>
            <a:endParaRPr lang="de-DE" sz="2200" dirty="0" smtClean="0"/>
          </a:p>
          <a:p>
            <a:r>
              <a:rPr lang="de-DE" sz="2200" dirty="0" smtClean="0"/>
              <a:t>Mobile Payment</a:t>
            </a:r>
          </a:p>
          <a:p>
            <a:r>
              <a:rPr lang="de-DE" sz="2200" dirty="0" smtClean="0"/>
              <a:t>Software </a:t>
            </a:r>
            <a:r>
              <a:rPr lang="de-DE" sz="2200" dirty="0" err="1" smtClean="0"/>
              <a:t>Use</a:t>
            </a:r>
            <a:endParaRPr lang="de-DE" sz="2200" dirty="0" smtClean="0"/>
          </a:p>
          <a:p>
            <a:r>
              <a:rPr lang="de-DE" sz="2200" dirty="0" err="1" smtClean="0"/>
              <a:t>Proving</a:t>
            </a:r>
            <a:r>
              <a:rPr lang="de-DE" sz="2200" dirty="0" smtClean="0"/>
              <a:t> </a:t>
            </a:r>
            <a:r>
              <a:rPr lang="de-DE" sz="2200" dirty="0" err="1" smtClean="0"/>
              <a:t>Platform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/</a:t>
            </a:r>
            <a:r>
              <a:rPr lang="de-DE" sz="2200" dirty="0" err="1" smtClean="0"/>
              <a:t>or</a:t>
            </a:r>
            <a:r>
              <a:rPr lang="de-DE" sz="2200" dirty="0" smtClean="0"/>
              <a:t> </a:t>
            </a:r>
            <a:r>
              <a:rPr lang="de-DE" sz="2200" dirty="0" err="1" smtClean="0"/>
              <a:t>Application</a:t>
            </a:r>
            <a:r>
              <a:rPr lang="de-DE" sz="2200" dirty="0" smtClean="0"/>
              <a:t> </a:t>
            </a:r>
            <a:r>
              <a:rPr lang="de-DE" sz="2200" dirty="0" err="1" smtClean="0"/>
              <a:t>Integrity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End User</a:t>
            </a:r>
          </a:p>
          <a:p>
            <a:r>
              <a:rPr lang="de-DE" sz="2200" dirty="0" smtClean="0"/>
              <a:t>User Data </a:t>
            </a:r>
            <a:r>
              <a:rPr lang="de-DE" sz="2200" dirty="0" err="1" smtClean="0"/>
              <a:t>Protection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Privacy</a:t>
            </a:r>
            <a:endParaRPr lang="de-DE" sz="2200" dirty="0"/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944529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Grundlagen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Pervasive Gaming &amp; Sicherheit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Hardwarebasierte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Strategien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Quellen und weiterführende Links</a:t>
            </a:r>
            <a:endParaRPr lang="de-DE" sz="28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074164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/>
              <a:t>Softwarebasierte Strategien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85720" y="1643050"/>
            <a:ext cx="857256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latin typeface="Calibri" pitchFamily="34" charset="0"/>
                <a:sym typeface="Wingdings"/>
              </a:rPr>
              <a:t>Offline Datenspeicherung auf dem Client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Wie immer gilt: so wenig Daten speichern, wie möglich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Spielstände mit dem öffentlichem Schlüssel des Servers verschlüsselt ablegen, diese werden erst wieder auf dem Server entschlüsselt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Integrität der Daten durch Hashes gewährleisten</a:t>
            </a: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203799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/>
              <a:t>Softwarebasierte Strategien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85720" y="1643050"/>
            <a:ext cx="85725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de-DE" sz="3200" b="1" dirty="0" smtClean="0">
                <a:latin typeface="Calibri" pitchFamily="34" charset="0"/>
                <a:sym typeface="Wingdings"/>
              </a:rPr>
              <a:t>Integrität / Vertrauenswürdigkeit des Clients</a:t>
            </a:r>
            <a:endParaRPr lang="de-DE" sz="3200" b="1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Geräte-Identifier bei der Installation generieren und an den Server übermitteln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Programm-Integrität durch einen zusätzlichen Prozess schützen, der dies gewährleistet</a:t>
            </a: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Durch inkrementelle Ergebnisse und Wahrscheinlichkeitsprüfung die übertragenen Daten validieren</a:t>
            </a: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333435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/>
              <a:t>Softwarebasierte Strategien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85720" y="1643050"/>
            <a:ext cx="857256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latin typeface="Calibri"/>
              </a:rPr>
              <a:t>Notfall: </a:t>
            </a:r>
            <a:r>
              <a:rPr lang="de-DE" sz="3200" b="1" dirty="0" err="1" smtClean="0">
                <a:latin typeface="Calibri"/>
              </a:rPr>
              <a:t>Hard</a:t>
            </a:r>
            <a:r>
              <a:rPr lang="de-DE" sz="3200" b="1" dirty="0" smtClean="0">
                <a:latin typeface="Calibri"/>
              </a:rPr>
              <a:t> </a:t>
            </a:r>
            <a:r>
              <a:rPr lang="de-DE" sz="3200" b="1" dirty="0" err="1" smtClean="0">
                <a:latin typeface="Calibri"/>
              </a:rPr>
              <a:t>Reset</a:t>
            </a:r>
            <a:r>
              <a:rPr lang="de-DE" sz="3200" b="1" dirty="0" smtClean="0">
                <a:latin typeface="Calibri"/>
              </a:rPr>
              <a:t> nach Verlust</a:t>
            </a:r>
          </a:p>
          <a:p>
            <a:r>
              <a:rPr lang="de-DE" sz="2400" dirty="0" smtClean="0">
                <a:latin typeface="Calibri" pitchFamily="34" charset="0"/>
              </a:rPr>
              <a:t>Das Speicherkonzept von Windows CE besteht neben dem RAM aus einem sogenannten </a:t>
            </a:r>
            <a:r>
              <a:rPr lang="de-DE" sz="2400" b="1" dirty="0" smtClean="0">
                <a:latin typeface="Calibri" pitchFamily="34" charset="0"/>
              </a:rPr>
              <a:t>Program Memory </a:t>
            </a:r>
            <a:r>
              <a:rPr lang="de-DE" sz="2400" dirty="0" smtClean="0">
                <a:latin typeface="Calibri" pitchFamily="34" charset="0"/>
              </a:rPr>
              <a:t>und einem </a:t>
            </a:r>
            <a:r>
              <a:rPr lang="de-DE" sz="2400" b="1" dirty="0" err="1" smtClean="0">
                <a:latin typeface="Calibri" pitchFamily="34" charset="0"/>
              </a:rPr>
              <a:t>Object</a:t>
            </a:r>
            <a:r>
              <a:rPr lang="de-DE" sz="2400" b="1" dirty="0" smtClean="0">
                <a:latin typeface="Calibri" pitchFamily="34" charset="0"/>
              </a:rPr>
              <a:t> Store</a:t>
            </a:r>
            <a:r>
              <a:rPr lang="de-DE" sz="2400" dirty="0" smtClean="0">
                <a:latin typeface="Calibri" pitchFamily="34" charset="0"/>
              </a:rPr>
              <a:t>.</a:t>
            </a:r>
          </a:p>
          <a:p>
            <a:r>
              <a:rPr lang="de-DE" sz="2400" dirty="0" smtClean="0">
                <a:latin typeface="Calibri" pitchFamily="34" charset="0"/>
              </a:rPr>
              <a:t>Program Memory ist vergleichbar mit dem Arbeitsspeicher eines Desktop Betriebssystems, startet man das Gerät neu, ist der Inhalt weg.</a:t>
            </a:r>
          </a:p>
          <a:p>
            <a:r>
              <a:rPr lang="de-DE" sz="2400" dirty="0" err="1" smtClean="0">
                <a:latin typeface="Calibri" pitchFamily="34" charset="0"/>
              </a:rPr>
              <a:t>Object</a:t>
            </a:r>
            <a:r>
              <a:rPr lang="de-DE" sz="2400" dirty="0" smtClean="0">
                <a:latin typeface="Calibri" pitchFamily="34" charset="0"/>
              </a:rPr>
              <a:t> Store entspricht persistenten Arbeitsspeicher, in den auch Programme installiert werden können. Nach einem normalen Neustart („Soft </a:t>
            </a:r>
            <a:r>
              <a:rPr lang="de-DE" sz="2400" dirty="0" err="1" smtClean="0">
                <a:latin typeface="Calibri" pitchFamily="34" charset="0"/>
              </a:rPr>
              <a:t>Reset</a:t>
            </a:r>
            <a:r>
              <a:rPr lang="de-DE" sz="2400" dirty="0" smtClean="0">
                <a:latin typeface="Calibri" pitchFamily="34" charset="0"/>
              </a:rPr>
              <a:t>“) existieren die Daten weiterhin, durch einen </a:t>
            </a:r>
            <a:r>
              <a:rPr lang="de-DE" sz="2400" dirty="0" err="1" smtClean="0">
                <a:latin typeface="Calibri" pitchFamily="34" charset="0"/>
              </a:rPr>
              <a:t>Hard-Reset</a:t>
            </a:r>
            <a:r>
              <a:rPr lang="de-DE" sz="2400" dirty="0" smtClean="0">
                <a:latin typeface="Calibri" pitchFamily="34" charset="0"/>
              </a:rPr>
              <a:t> wird der </a:t>
            </a:r>
            <a:r>
              <a:rPr lang="de-DE" sz="2400" dirty="0" err="1" smtClean="0">
                <a:latin typeface="Calibri" pitchFamily="34" charset="0"/>
              </a:rPr>
              <a:t>Object</a:t>
            </a:r>
            <a:r>
              <a:rPr lang="de-DE" sz="2400" dirty="0" smtClean="0">
                <a:latin typeface="Calibri" pitchFamily="34" charset="0"/>
              </a:rPr>
              <a:t> Store zurückgesetzt</a:t>
            </a:r>
            <a:br>
              <a:rPr lang="de-DE" sz="2400" dirty="0" smtClean="0">
                <a:latin typeface="Calibri" pitchFamily="34" charset="0"/>
              </a:rPr>
            </a:br>
            <a:endParaRPr lang="de-DE" sz="2400" dirty="0" smtClean="0">
              <a:latin typeface="Calibri" pitchFamily="34" charset="0"/>
            </a:endParaRPr>
          </a:p>
          <a:p>
            <a:r>
              <a:rPr lang="de-DE" sz="2400" dirty="0" smtClean="0">
                <a:latin typeface="Calibri" pitchFamily="34" charset="0"/>
              </a:rPr>
              <a:t>-&gt; Exchange bietet die Möglichkeit, eines Remote-</a:t>
            </a:r>
            <a:r>
              <a:rPr lang="de-DE" sz="2400" dirty="0" err="1" smtClean="0">
                <a:latin typeface="Calibri" pitchFamily="34" charset="0"/>
              </a:rPr>
              <a:t>Hard</a:t>
            </a:r>
            <a:r>
              <a:rPr lang="de-DE" sz="2400" dirty="0" smtClean="0">
                <a:latin typeface="Calibri" pitchFamily="34" charset="0"/>
              </a:rPr>
              <a:t>-</a:t>
            </a:r>
            <a:r>
              <a:rPr lang="de-DE" sz="2400" dirty="0" err="1" smtClean="0">
                <a:latin typeface="Calibri" pitchFamily="34" charset="0"/>
              </a:rPr>
              <a:t>Resets</a:t>
            </a:r>
            <a:endParaRPr lang="de-DE" sz="2400" dirty="0" smtClean="0">
              <a:latin typeface="Calibri" pitchFamily="34" charset="0"/>
            </a:endParaRP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463070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Grundlagen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Pervasive Gaming &amp; Sicherheit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Hardwarebasierte </a:t>
            </a:r>
            <a:r>
              <a:rPr lang="de-DE" sz="2800" dirty="0" smtClean="0">
                <a:latin typeface="Calibri" pitchFamily="34" charset="0"/>
              </a:rPr>
              <a:t>Strategien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Quellen und weiterführende Links</a:t>
            </a:r>
            <a:endParaRPr lang="de-DE" sz="2800" dirty="0">
              <a:latin typeface="Calibri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59271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Grundlagen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Pervasive Gaming &amp; Sicherheit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Hardwarebasierte </a:t>
            </a:r>
            <a:r>
              <a:rPr lang="de-DE" sz="2800" dirty="0" smtClean="0">
                <a:latin typeface="Calibri" pitchFamily="34" charset="0"/>
              </a:rPr>
              <a:t>Strategien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Quellen und weiterführende Links</a:t>
            </a:r>
            <a:endParaRPr lang="de-DE" sz="28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750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431800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592705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Hardwarebasierte Strategien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1643050"/>
            <a:ext cx="88583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Trusted</a:t>
            </a:r>
            <a:r>
              <a:rPr lang="de-DE" sz="3200" b="1" dirty="0" smtClean="0">
                <a:latin typeface="Calibri"/>
              </a:rPr>
              <a:t> Computing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/>
              </a:rPr>
              <a:t> Von der </a:t>
            </a:r>
            <a:r>
              <a:rPr lang="de-DE" sz="2400" dirty="0" err="1" smtClean="0">
                <a:latin typeface="Calibri"/>
              </a:rPr>
              <a:t>Trusted</a:t>
            </a:r>
            <a:r>
              <a:rPr lang="de-DE" sz="2400" dirty="0" smtClean="0">
                <a:latin typeface="Calibri"/>
              </a:rPr>
              <a:t> Computing Group (TCG) entwickelter und geprägter Begriff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/>
              </a:rPr>
              <a:t> TCP ist die Nachfolgeorganisation der </a:t>
            </a:r>
            <a:r>
              <a:rPr lang="de-DE" sz="2400" dirty="0" err="1" smtClean="0">
                <a:latin typeface="Calibri"/>
              </a:rPr>
              <a:t>Trusted</a:t>
            </a:r>
            <a:r>
              <a:rPr lang="de-DE" sz="2400" dirty="0" smtClean="0">
                <a:latin typeface="Calibri"/>
              </a:rPr>
              <a:t> Computing </a:t>
            </a:r>
            <a:r>
              <a:rPr lang="de-DE" sz="2400" dirty="0" err="1" smtClean="0">
                <a:latin typeface="Calibri"/>
              </a:rPr>
              <a:t>Platform</a:t>
            </a:r>
            <a:r>
              <a:rPr lang="de-DE" sz="2400" dirty="0" smtClean="0">
                <a:latin typeface="Calibri"/>
              </a:rPr>
              <a:t> </a:t>
            </a:r>
            <a:r>
              <a:rPr lang="de-DE" sz="2400" dirty="0" err="1" smtClean="0">
                <a:latin typeface="Calibri"/>
              </a:rPr>
              <a:t>Alliance</a:t>
            </a:r>
            <a:r>
              <a:rPr lang="de-DE" sz="2400" dirty="0" smtClean="0">
                <a:latin typeface="Calibri"/>
              </a:rPr>
              <a:t> (TCPA)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/>
              </a:rPr>
              <a:t> </a:t>
            </a:r>
            <a:r>
              <a:rPr lang="de-DE" sz="2400" dirty="0" smtClean="0">
                <a:latin typeface="Calibri"/>
              </a:rPr>
              <a:t>"</a:t>
            </a:r>
            <a:r>
              <a:rPr lang="de-DE" sz="2400" dirty="0" smtClean="0">
                <a:latin typeface="Calibri" pitchFamily="34" charset="0"/>
              </a:rPr>
              <a:t>TCG </a:t>
            </a:r>
            <a:r>
              <a:rPr lang="de-DE" sz="2400" dirty="0" smtClean="0">
                <a:latin typeface="Calibri" pitchFamily="34" charset="0"/>
              </a:rPr>
              <a:t>ist eine nicht profitorientierte Organisation, die offene Standards für eine neue Generation von sicheren Hardware- und Softwareprodukten in nahezu allen Anwendungsbereichen erarbeiten </a:t>
            </a:r>
            <a:r>
              <a:rPr lang="de-DE" sz="2400" dirty="0" smtClean="0">
                <a:latin typeface="Calibri" pitchFamily="34" charset="0"/>
              </a:rPr>
              <a:t>will"</a:t>
            </a:r>
            <a:endParaRPr lang="de-DE" sz="2400" dirty="0" smtClean="0">
              <a:latin typeface="Calibri" pitchFamily="34" charset="0"/>
            </a:endParaRP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722340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Hardwarebasierte Strategien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1643050"/>
            <a:ext cx="88583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Trusted</a:t>
            </a:r>
            <a:r>
              <a:rPr lang="de-DE" sz="3200" b="1" dirty="0" smtClean="0">
                <a:latin typeface="Calibri"/>
              </a:rPr>
              <a:t> </a:t>
            </a:r>
            <a:r>
              <a:rPr lang="de-DE" sz="3200" b="1" dirty="0" smtClean="0">
                <a:latin typeface="Calibri"/>
              </a:rPr>
              <a:t>Computing</a:t>
            </a:r>
          </a:p>
          <a:p>
            <a:endParaRPr lang="de-DE" sz="3200" b="1" dirty="0" smtClean="0">
              <a:latin typeface="Calibri"/>
            </a:endParaRPr>
          </a:p>
          <a:p>
            <a:r>
              <a:rPr lang="en-US" sz="2400" i="1" dirty="0" smtClean="0">
                <a:latin typeface="Calibri"/>
              </a:rPr>
              <a:t>» Trust </a:t>
            </a:r>
            <a:r>
              <a:rPr lang="en-US" sz="2400" i="1" dirty="0" smtClean="0">
                <a:latin typeface="Calibri"/>
              </a:rPr>
              <a:t>is the expectation that a device will behave in a particular  manner for a specific purpose. A trusted </a:t>
            </a:r>
            <a:r>
              <a:rPr lang="en-US" sz="2400" i="1" dirty="0" smtClean="0">
                <a:latin typeface="Calibri"/>
              </a:rPr>
              <a:t>platform </a:t>
            </a:r>
            <a:r>
              <a:rPr lang="en-US" sz="2400" i="1" dirty="0" smtClean="0">
                <a:latin typeface="Calibri"/>
              </a:rPr>
              <a:t>should provide at least three basic features: protected </a:t>
            </a:r>
            <a:r>
              <a:rPr lang="en-US" sz="2400" i="1" dirty="0" smtClean="0">
                <a:latin typeface="Calibri"/>
              </a:rPr>
              <a:t>capabilities (resources), </a:t>
            </a:r>
            <a:r>
              <a:rPr lang="en-US" sz="2400" i="1" dirty="0" smtClean="0">
                <a:latin typeface="Calibri"/>
              </a:rPr>
              <a:t>integrity measurement and </a:t>
            </a:r>
            <a:r>
              <a:rPr lang="en-US" sz="2400" i="1" dirty="0" smtClean="0">
                <a:latin typeface="Calibri"/>
              </a:rPr>
              <a:t>integrity </a:t>
            </a:r>
            <a:r>
              <a:rPr lang="en-US" sz="2400" i="1" dirty="0" smtClean="0">
                <a:latin typeface="Calibri"/>
              </a:rPr>
              <a:t>reporting. </a:t>
            </a:r>
            <a:r>
              <a:rPr lang="en-US" sz="2400" i="1" dirty="0" smtClean="0">
                <a:latin typeface="Calibri"/>
              </a:rPr>
              <a:t>«</a:t>
            </a:r>
          </a:p>
          <a:p>
            <a:pPr algn="r"/>
            <a:r>
              <a:rPr lang="en-US" sz="1600" i="1" dirty="0" smtClean="0">
                <a:latin typeface="Calibri"/>
              </a:rPr>
              <a:t>[Trusted Computing Group]</a:t>
            </a:r>
            <a:endParaRPr lang="de-DE" sz="1600" i="1" dirty="0" smtClean="0">
              <a:latin typeface="Calibri" pitchFamily="34" charset="0"/>
            </a:endParaRP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851976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Hardwarebasierte Strategien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1643050"/>
            <a:ext cx="88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Trusted</a:t>
            </a:r>
            <a:r>
              <a:rPr lang="de-DE" sz="3200" b="1" dirty="0" smtClean="0">
                <a:latin typeface="Calibri"/>
              </a:rPr>
              <a:t> Computing Group</a:t>
            </a:r>
          </a:p>
        </p:txBody>
      </p:sp>
      <p:graphicFrame>
        <p:nvGraphicFramePr>
          <p:cNvPr id="4" name="Diagramm 3"/>
          <p:cNvGraphicFramePr/>
          <p:nvPr/>
        </p:nvGraphicFramePr>
        <p:xfrm>
          <a:off x="3357554" y="1857364"/>
          <a:ext cx="5286412" cy="4500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71472" y="2428868"/>
            <a:ext cx="162576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Char char="•"/>
            </a:pPr>
            <a:r>
              <a:rPr lang="de-DE" sz="2400" dirty="0" smtClean="0"/>
              <a:t> AMD</a:t>
            </a:r>
          </a:p>
          <a:p>
            <a:pPr lvl="0">
              <a:buChar char="•"/>
            </a:pPr>
            <a:r>
              <a:rPr lang="de-DE" sz="2400" dirty="0" smtClean="0"/>
              <a:t> HP</a:t>
            </a:r>
          </a:p>
          <a:p>
            <a:pPr lvl="0">
              <a:buChar char="•"/>
            </a:pPr>
            <a:r>
              <a:rPr lang="de-DE" sz="2400" dirty="0" smtClean="0"/>
              <a:t> IBM</a:t>
            </a:r>
          </a:p>
          <a:p>
            <a:pPr lvl="0">
              <a:buChar char="•"/>
            </a:pPr>
            <a:r>
              <a:rPr lang="de-DE" sz="2400" dirty="0" smtClean="0"/>
              <a:t> Infineon</a:t>
            </a:r>
          </a:p>
          <a:p>
            <a:pPr lvl="0">
              <a:buChar char="•"/>
            </a:pPr>
            <a:r>
              <a:rPr lang="de-DE" sz="2400" dirty="0" smtClean="0"/>
              <a:t> Intel</a:t>
            </a:r>
          </a:p>
          <a:p>
            <a:pPr lvl="0">
              <a:buChar char="•"/>
            </a:pPr>
            <a:r>
              <a:rPr lang="de-DE" sz="2400" dirty="0" smtClean="0"/>
              <a:t> </a:t>
            </a:r>
            <a:r>
              <a:rPr lang="de-DE" sz="2400" dirty="0" err="1" smtClean="0"/>
              <a:t>Lenovo</a:t>
            </a:r>
            <a:endParaRPr lang="de-DE" sz="2400" dirty="0" smtClean="0"/>
          </a:p>
          <a:p>
            <a:pPr lvl="0">
              <a:buChar char="•"/>
            </a:pPr>
            <a:r>
              <a:rPr lang="de-DE" sz="2400" dirty="0" smtClean="0"/>
              <a:t> Microsoft</a:t>
            </a:r>
          </a:p>
          <a:p>
            <a:pPr lvl="0">
              <a:buChar char="•"/>
            </a:pPr>
            <a:r>
              <a:rPr lang="de-DE" sz="2400" dirty="0" smtClean="0"/>
              <a:t> Sun</a:t>
            </a:r>
          </a:p>
          <a:p>
            <a:endParaRPr lang="de-DE" sz="2400" dirty="0"/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2981611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D5EAD9-1DD1-4E79-B5D1-9D6C7C3AF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7D5EAD9-1DD1-4E79-B5D1-9D6C7C3AF9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041AF1-51D1-4758-B751-C0950D9C4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75041AF1-51D1-4758-B751-C0950D9C4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74FB64-F570-43FD-ABC4-881FC489E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FB74FB64-F570-43FD-ABC4-881FC489E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16DC8B-E05C-4CD5-A1B1-2B136415B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2416DC8B-E05C-4CD5-A1B1-2B136415B0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5D3005-4766-48FE-886F-D0BC22713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1B5D3005-4766-48FE-886F-D0BC22713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0FC54E-B85E-4316-B789-52F82475F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440FC54E-B85E-4316-B789-52F82475F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3AA20E-61D0-44CE-A5CF-79A565CA5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C93AA20E-61D0-44CE-A5CF-79A565CA5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EB7EF6-B0F6-412C-A297-4C9A5C98F3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F4EB7EF6-B0F6-412C-A297-4C9A5C98F3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BE8280-EB6B-48B8-8C88-CA1E0177BA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64BE8280-EB6B-48B8-8C88-CA1E0177BA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F7C698-B557-42D1-A87C-70C238A18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6EF7C698-B557-42D1-A87C-70C238A18B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584909-11DD-4F2F-836C-1B2675BBFD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3A584909-11DD-4F2F-836C-1B2675BBFD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FD0DD7-EC15-419B-B6E0-F26EB992E4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C7FD0DD7-EC15-419B-B6E0-F26EB992E4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232635-759B-46D4-ACAD-5ED6A77238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07232635-759B-46D4-ACAD-5ED6A77238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0D3C2E-B2AA-40BC-BAB8-5A85D5965D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040D3C2E-B2AA-40BC-BAB8-5A85D5965D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D7FE63-13AE-4614-926B-73872B3E28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2DD7FE63-13AE-4614-926B-73872B3E28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243E71-4E2E-416C-ACFF-62F915FEF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0B243E71-4E2E-416C-ACFF-62F915FEF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E24C4D-3FE5-4128-938D-3FDF7B498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graphicEl>
                                              <a:dgm id="{4BE24C4D-3FE5-4128-938D-3FDF7B498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Hardwarebasierte Strategien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285860"/>
            <a:ext cx="6000792" cy="459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feld 4"/>
          <p:cNvSpPr txBox="1"/>
          <p:nvPr/>
        </p:nvSpPr>
        <p:spPr>
          <a:xfrm>
            <a:off x="285720" y="6072206"/>
            <a:ext cx="86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[ TCG </a:t>
            </a:r>
            <a:r>
              <a:rPr lang="de-DE" sz="1200" dirty="0" err="1" smtClean="0"/>
              <a:t>Architecture</a:t>
            </a:r>
            <a:r>
              <a:rPr lang="de-DE" sz="1200" dirty="0" smtClean="0"/>
              <a:t> </a:t>
            </a:r>
            <a:r>
              <a:rPr lang="de-DE" sz="1200" dirty="0" err="1" smtClean="0"/>
              <a:t>Overview</a:t>
            </a:r>
            <a:r>
              <a:rPr lang="de-DE" sz="1200" dirty="0" smtClean="0"/>
              <a:t> </a:t>
            </a:r>
            <a:r>
              <a:rPr lang="de-DE" sz="1200" dirty="0" smtClean="0">
                <a:hlinkClick r:id="rId3"/>
              </a:rPr>
              <a:t>https://www.trustedcomputinggroup.org/groups/TCG_1_0_Architecture_Overview.pdf</a:t>
            </a:r>
            <a:r>
              <a:rPr lang="de-DE" sz="1200" dirty="0" smtClean="0"/>
              <a:t> ]</a:t>
            </a:r>
            <a:endParaRPr lang="de-DE" sz="1200" dirty="0"/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111246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Hardwarebasierte Strategien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1643050"/>
            <a:ext cx="885831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Trusted</a:t>
            </a:r>
            <a:r>
              <a:rPr lang="de-DE" sz="3200" b="1" dirty="0" smtClean="0">
                <a:latin typeface="Calibri"/>
              </a:rPr>
              <a:t> </a:t>
            </a:r>
            <a:r>
              <a:rPr lang="de-DE" sz="3200" b="1" dirty="0" smtClean="0">
                <a:latin typeface="Calibri"/>
              </a:rPr>
              <a:t>Computing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/>
              </a:rPr>
              <a:t> </a:t>
            </a:r>
            <a:r>
              <a:rPr lang="de-DE" sz="2400" dirty="0" smtClean="0">
                <a:latin typeface="Calibri"/>
              </a:rPr>
              <a:t>Die ersten TCG </a:t>
            </a:r>
            <a:r>
              <a:rPr lang="de-DE" sz="2400" dirty="0" smtClean="0">
                <a:latin typeface="Calibri"/>
              </a:rPr>
              <a:t>Spezifikationen </a:t>
            </a:r>
            <a:r>
              <a:rPr lang="de-DE" sz="2400" dirty="0" smtClean="0">
                <a:latin typeface="Calibri"/>
              </a:rPr>
              <a:t>beschäftigten sich nur mit der Sicherheit von PCs und Servern, inzwischen existieren auch Spezifikationen für Smartphones und PDAs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>
                <a:latin typeface="Calibri"/>
              </a:rPr>
              <a:t> Kernelement der TCG-Spezifikation ist das </a:t>
            </a:r>
            <a:r>
              <a:rPr lang="de-DE" sz="2400" dirty="0" err="1" smtClean="0">
                <a:latin typeface="Calibri"/>
              </a:rPr>
              <a:t>Trusted</a:t>
            </a:r>
            <a:r>
              <a:rPr lang="de-DE" sz="2400" dirty="0" smtClean="0">
                <a:latin typeface="Calibri"/>
              </a:rPr>
              <a:t> </a:t>
            </a:r>
            <a:r>
              <a:rPr lang="de-DE" sz="2400" dirty="0" err="1" smtClean="0">
                <a:latin typeface="Calibri"/>
              </a:rPr>
              <a:t>Platform</a:t>
            </a:r>
            <a:r>
              <a:rPr lang="de-DE" sz="2400" dirty="0" smtClean="0">
                <a:latin typeface="Calibri"/>
              </a:rPr>
              <a:t> Module (TPM), welches unter anderem folgende Funktionalitäten bietet:</a:t>
            </a:r>
          </a:p>
          <a:p>
            <a:pPr lvl="1">
              <a:buFont typeface="Arial" pitchFamily="34" charset="0"/>
              <a:buChar char="•"/>
            </a:pPr>
            <a:r>
              <a:rPr lang="de-DE" sz="2400" dirty="0" smtClean="0">
                <a:latin typeface="Calibri" pitchFamily="34" charset="0"/>
              </a:rPr>
              <a:t> </a:t>
            </a:r>
            <a:r>
              <a:rPr lang="de-DE" sz="2400" b="1" dirty="0" smtClean="0">
                <a:latin typeface="Calibri" pitchFamily="34" charset="0"/>
              </a:rPr>
              <a:t>Integritätsüberprüfung von Software und Hardware</a:t>
            </a:r>
          </a:p>
          <a:p>
            <a:pPr lvl="1">
              <a:buFont typeface="Arial" pitchFamily="34" charset="0"/>
              <a:buChar char="•"/>
            </a:pPr>
            <a:r>
              <a:rPr lang="de-DE" sz="2400" b="1" dirty="0" smtClean="0">
                <a:latin typeface="Calibri" pitchFamily="34" charset="0"/>
              </a:rPr>
              <a:t> Sicheres Erzeugen, Verwaltung und Bereitstellung von Schlüsselmaterial für Sicherheitsapplikationen</a:t>
            </a:r>
          </a:p>
          <a:p>
            <a:pPr lvl="1">
              <a:buFont typeface="Arial" pitchFamily="34" charset="0"/>
              <a:buChar char="•"/>
            </a:pPr>
            <a:r>
              <a:rPr lang="de-DE" sz="2400" b="1" dirty="0" smtClean="0">
                <a:latin typeface="Calibri" pitchFamily="34" charset="0"/>
              </a:rPr>
              <a:t> Sicheres Booten mit Überwachung der einzelnen Bootschritte. Optionale weitere Schritte wie Festplattenentschlüsselung sind möglich </a:t>
            </a: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240881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Hardwarebasierte Strategien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1643050"/>
            <a:ext cx="88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Trusted</a:t>
            </a:r>
            <a:r>
              <a:rPr lang="de-DE" sz="3200" b="1" dirty="0" smtClean="0">
                <a:latin typeface="Calibri"/>
              </a:rPr>
              <a:t> </a:t>
            </a:r>
            <a:r>
              <a:rPr lang="de-DE" sz="3200" b="1" dirty="0" err="1" smtClean="0">
                <a:latin typeface="Calibri"/>
              </a:rPr>
              <a:t>Platform</a:t>
            </a:r>
            <a:r>
              <a:rPr lang="de-DE" sz="3200" b="1" dirty="0" smtClean="0">
                <a:latin typeface="Calibri"/>
              </a:rPr>
              <a:t> Module </a:t>
            </a:r>
            <a:r>
              <a:rPr lang="de-DE" sz="3200" b="1" dirty="0" err="1" smtClean="0">
                <a:latin typeface="Calibri"/>
              </a:rPr>
              <a:t>Component</a:t>
            </a:r>
            <a:r>
              <a:rPr lang="de-DE" sz="3200" b="1" dirty="0" smtClean="0">
                <a:latin typeface="Calibri"/>
              </a:rPr>
              <a:t> Architektur</a:t>
            </a:r>
            <a:endParaRPr lang="de-DE" sz="2400" b="1" dirty="0" smtClean="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6196009" cy="4107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Abgerundetes Rechteck 6"/>
          <p:cNvSpPr/>
          <p:nvPr/>
        </p:nvSpPr>
        <p:spPr bwMode="auto">
          <a:xfrm>
            <a:off x="1857356" y="4143380"/>
            <a:ext cx="3429024" cy="408623"/>
          </a:xfrm>
          <a:prstGeom prst="roundRect">
            <a:avLst/>
          </a:prstGeom>
          <a:noFill/>
          <a:ln w="9525" cap="flat" cmpd="sng" algn="ctr"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42844" y="2214554"/>
            <a:ext cx="1285884" cy="714380"/>
          </a:xfrm>
          <a:prstGeom prst="rect">
            <a:avLst/>
          </a:prstGeom>
          <a:noFill/>
          <a:ln w="9525" cap="flat" cmpd="sng" algn="ctr"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5720" y="2285992"/>
            <a:ext cx="785818" cy="857256"/>
          </a:xfrm>
          <a:prstGeom prst="rect">
            <a:avLst/>
          </a:prstGeom>
          <a:noFill/>
          <a:ln w="9525" cap="flat" cmpd="sng" algn="ctr"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370517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Grundlagen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Pervasive Gaming &amp; Sicherheit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Hardwarebasierte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Strategien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Quellen und weiterführende Links</a:t>
            </a:r>
            <a:endParaRPr lang="de-DE" sz="28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750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431800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500152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 &amp; Ausblick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Trusted</a:t>
            </a:r>
            <a:r>
              <a:rPr lang="de-DE" dirty="0" smtClean="0"/>
              <a:t> Computing würde all das bieten, was das Pervasive Gaming Framework braucht</a:t>
            </a:r>
          </a:p>
          <a:p>
            <a:pPr lvl="1"/>
            <a:r>
              <a:rPr lang="de-DE" dirty="0" smtClean="0"/>
              <a:t>Sichere Schlüssel</a:t>
            </a:r>
          </a:p>
          <a:p>
            <a:pPr lvl="1"/>
            <a:r>
              <a:rPr lang="de-DE" dirty="0" smtClean="0"/>
              <a:t>Authentisierung der Clients</a:t>
            </a:r>
          </a:p>
          <a:p>
            <a:pPr lvl="1"/>
            <a:r>
              <a:rPr lang="de-DE" dirty="0" smtClean="0"/>
              <a:t>Integrität der Clients</a:t>
            </a:r>
          </a:p>
          <a:p>
            <a:pPr lvl="1"/>
            <a:r>
              <a:rPr lang="de-DE" dirty="0" smtClean="0"/>
              <a:t>Eine vertrauenswürdige Plattform</a:t>
            </a:r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629787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 &amp; Ausblick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Es existiert </a:t>
            </a:r>
            <a:r>
              <a:rPr lang="de-DE" dirty="0" smtClean="0"/>
              <a:t>derzeit nur ein experimentelles Betriebssystem, dass </a:t>
            </a:r>
            <a:r>
              <a:rPr lang="de-DE" dirty="0" smtClean="0"/>
              <a:t>TC unterstützt</a:t>
            </a:r>
          </a:p>
          <a:p>
            <a:r>
              <a:rPr lang="de-DE" dirty="0" smtClean="0"/>
              <a:t>Entsprechende </a:t>
            </a:r>
            <a:r>
              <a:rPr lang="de-DE" dirty="0" smtClean="0"/>
              <a:t>Hardware </a:t>
            </a:r>
            <a:r>
              <a:rPr lang="de-DE" dirty="0" smtClean="0"/>
              <a:t>für ultramobile Endgeräte ist kaum </a:t>
            </a:r>
            <a:r>
              <a:rPr lang="de-DE" dirty="0" smtClean="0"/>
              <a:t>zu </a:t>
            </a:r>
            <a:r>
              <a:rPr lang="de-DE" dirty="0" smtClean="0"/>
              <a:t>bekommen</a:t>
            </a:r>
          </a:p>
          <a:p>
            <a:r>
              <a:rPr lang="de-DE" dirty="0" smtClean="0"/>
              <a:t>Die Akzeptanz von TC ist sehr gering, daher ist eine kurzfristige Verbreitung dieser Technik schwierig zu bewerten</a:t>
            </a:r>
            <a:endParaRPr lang="de-DE" dirty="0" smtClean="0"/>
          </a:p>
        </p:txBody>
      </p:sp>
      <p:sp>
        <p:nvSpPr>
          <p:cNvPr id="4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759422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Grundlagen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Pervasive Gaming &amp; Sicherheit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Hardwarebasierte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Strategien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Quellen und weiterführende Links</a:t>
            </a:r>
            <a:endParaRPr lang="de-DE" sz="28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88906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Grundlagen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Pervasive Gaming &amp; Sicherheit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Hardwarebasierte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Strategien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Quellen und weiterführende Links</a:t>
            </a:r>
            <a:endParaRPr lang="de-DE" sz="2800" dirty="0">
              <a:latin typeface="Calibri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3889058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Quellen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2844" y="1357298"/>
            <a:ext cx="8786874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Mark Weiser - </a:t>
            </a:r>
            <a:r>
              <a:rPr lang="en-US" dirty="0" smtClean="0"/>
              <a:t>The Computer for the 21st Century</a:t>
            </a:r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r>
              <a:rPr lang="en-US" dirty="0" smtClean="0">
                <a:hlinkClick r:id="rId2"/>
              </a:rPr>
              <a:t>http://www.ubiq.com/hypertext/weiser/SciAmDraft3.html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Gesellschaft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Informatik</a:t>
            </a:r>
            <a:r>
              <a:rPr lang="en-US" dirty="0" smtClean="0"/>
              <a:t> - Pervasive / Ubiquitous Computing</a:t>
            </a:r>
            <a:r>
              <a:rPr lang="en-US" dirty="0" smtClean="0">
                <a:hlinkClick r:id="rId3"/>
              </a:rPr>
              <a:t/>
            </a:r>
            <a:br>
              <a:rPr lang="en-US" dirty="0" smtClean="0">
                <a:hlinkClick r:id="rId3"/>
              </a:rPr>
            </a:br>
            <a:r>
              <a:rPr lang="en-US" dirty="0" smtClean="0">
                <a:hlinkClick r:id="rId3"/>
              </a:rPr>
              <a:t>http://www.gi-ev.de/service/informatiklexikon/informatiklexikon-detailansicht/meldung/65/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Institut für Pervasive Computing an der Johannes Kepler Universität Linz</a:t>
            </a:r>
            <a:r>
              <a:rPr lang="de-DE" dirty="0" smtClean="0">
                <a:hlinkClick r:id="rId4"/>
              </a:rPr>
              <a:t/>
            </a:r>
            <a:br>
              <a:rPr lang="de-DE" dirty="0" smtClean="0">
                <a:hlinkClick r:id="rId4"/>
              </a:rPr>
            </a:br>
            <a:r>
              <a:rPr lang="de-DE" dirty="0" smtClean="0">
                <a:hlinkClick r:id="rId4"/>
              </a:rPr>
              <a:t>http://www.soft.uni-linz.ac.at</a:t>
            </a:r>
            <a:endParaRPr lang="de-DE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IEEE Pervasive Computing</a:t>
            </a:r>
            <a:r>
              <a:rPr lang="de-DE" dirty="0" smtClean="0">
                <a:hlinkClick r:id="rId5"/>
              </a:rPr>
              <a:t/>
            </a:r>
            <a:br>
              <a:rPr lang="de-DE" dirty="0" smtClean="0">
                <a:hlinkClick r:id="rId5"/>
              </a:rPr>
            </a:br>
            <a:r>
              <a:rPr lang="de-DE" dirty="0" smtClean="0">
                <a:hlinkClick r:id="rId5"/>
              </a:rPr>
              <a:t>http://www.computer.org/portal/site/pervasive</a:t>
            </a:r>
            <a:endParaRPr lang="de-DE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Studie des Bundesamts für Sicherheit in der Informationstechnik zu dem Thema "Pervasive Computing: Entwicklungen und Auswirkungen"</a:t>
            </a:r>
            <a:r>
              <a:rPr lang="de-DE" dirty="0" smtClean="0">
                <a:hlinkClick r:id="rId6"/>
              </a:rPr>
              <a:t/>
            </a:r>
            <a:br>
              <a:rPr lang="de-DE" dirty="0" smtClean="0">
                <a:hlinkClick r:id="rId6"/>
              </a:rPr>
            </a:br>
            <a:r>
              <a:rPr lang="de-DE" dirty="0" smtClean="0">
                <a:hlinkClick r:id="rId6"/>
              </a:rPr>
              <a:t>http://www.bsi.de/presse/pressinf/111006_percenta.htm</a:t>
            </a:r>
            <a:endParaRPr lang="de-DE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Pervasive 2007 (The 5th International Conference on Pervasive Computing)</a:t>
            </a:r>
            <a:r>
              <a:rPr lang="de-DE" dirty="0" smtClean="0">
                <a:hlinkClick r:id="rId7"/>
              </a:rPr>
              <a:t/>
            </a:r>
            <a:br>
              <a:rPr lang="de-DE" dirty="0" smtClean="0">
                <a:hlinkClick r:id="rId7"/>
              </a:rPr>
            </a:br>
            <a:r>
              <a:rPr lang="de-DE" dirty="0" smtClean="0">
                <a:hlinkClick r:id="rId7"/>
              </a:rPr>
              <a:t>http://www.dgp.toronto.edu/conferences/pervasive2007/index.phtml</a:t>
            </a:r>
            <a:endParaRPr lang="de-DE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4018693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Quellen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2844" y="1357298"/>
            <a:ext cx="878687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de-DE" dirty="0" smtClean="0"/>
              <a:t> IBM Deutschland Entwicklung GmbH - Pervasive Computing </a:t>
            </a:r>
            <a:r>
              <a:rPr lang="en-US" dirty="0" smtClean="0">
                <a:hlinkClick r:id="rId2"/>
              </a:rPr>
              <a:t/>
            </a:r>
            <a:br>
              <a:rPr lang="en-US" dirty="0" smtClean="0">
                <a:hlinkClick r:id="rId2"/>
              </a:rPr>
            </a:br>
            <a:r>
              <a:rPr lang="en-US" dirty="0" smtClean="0">
                <a:hlinkClick r:id="rId2"/>
              </a:rPr>
              <a:t>http://www-5.ibm.com/de/entwicklung/produkte/produkte_pervasive.html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Fraunhofer</a:t>
            </a:r>
            <a:r>
              <a:rPr lang="en-US" dirty="0" smtClean="0"/>
              <a:t>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Integrierte</a:t>
            </a:r>
            <a:r>
              <a:rPr lang="en-US" dirty="0" smtClean="0"/>
              <a:t> </a:t>
            </a:r>
            <a:r>
              <a:rPr lang="en-US" dirty="0" err="1" smtClean="0"/>
              <a:t>Publikations</a:t>
            </a:r>
            <a:r>
              <a:rPr lang="en-US" dirty="0" smtClean="0"/>
              <a:t>- und </a:t>
            </a:r>
            <a:r>
              <a:rPr lang="en-US" dirty="0" err="1" smtClean="0"/>
              <a:t>Informationssysteme</a:t>
            </a:r>
            <a:r>
              <a:rPr lang="en-US" dirty="0" smtClean="0">
                <a:hlinkClick r:id="rId3"/>
              </a:rPr>
              <a:t/>
            </a:r>
            <a:br>
              <a:rPr lang="en-US" dirty="0" smtClean="0">
                <a:hlinkClick r:id="rId3"/>
              </a:rPr>
            </a:br>
            <a:r>
              <a:rPr lang="en-US" dirty="0" smtClean="0">
                <a:hlinkClick r:id="rId3"/>
              </a:rPr>
              <a:t>http://www.ipsi.fraunhofer.de/ambiente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 Trusted Computing Group (Mobile Phone Working Group) </a:t>
            </a:r>
            <a:r>
              <a:rPr lang="en-US" dirty="0" smtClean="0">
                <a:hlinkClick r:id="rId4"/>
              </a:rPr>
              <a:t/>
            </a:r>
            <a:br>
              <a:rPr lang="en-US" dirty="0" smtClean="0">
                <a:hlinkClick r:id="rId4"/>
              </a:rPr>
            </a:br>
            <a:r>
              <a:rPr lang="en-US" dirty="0" smtClean="0">
                <a:hlinkClick r:id="rId4"/>
              </a:rPr>
              <a:t>https://www.trustedcomputinggroup.org/groups/mobile/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OpenTC</a:t>
            </a:r>
            <a:r>
              <a:rPr lang="en-US" dirty="0" smtClean="0"/>
              <a:t> (Open Source Trusted Computing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gefördert</a:t>
            </a:r>
            <a:r>
              <a:rPr lang="en-US" dirty="0" smtClean="0"/>
              <a:t> von </a:t>
            </a:r>
            <a:r>
              <a:rPr lang="en-US" dirty="0" err="1" smtClean="0"/>
              <a:t>der</a:t>
            </a:r>
            <a:r>
              <a:rPr lang="en-US" dirty="0" smtClean="0"/>
              <a:t> EU 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www.opentc.net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U. </a:t>
            </a:r>
            <a:r>
              <a:rPr lang="en-US" dirty="0" err="1" smtClean="0"/>
              <a:t>Hansmann</a:t>
            </a:r>
            <a:r>
              <a:rPr lang="en-US" dirty="0" smtClean="0"/>
              <a:t>, L. </a:t>
            </a:r>
            <a:r>
              <a:rPr lang="en-US" dirty="0" err="1" smtClean="0"/>
              <a:t>Merk</a:t>
            </a:r>
            <a:r>
              <a:rPr lang="en-US" dirty="0" smtClean="0"/>
              <a:t>, M. </a:t>
            </a:r>
            <a:r>
              <a:rPr lang="en-US" dirty="0" err="1" smtClean="0"/>
              <a:t>Nicklous</a:t>
            </a:r>
            <a:r>
              <a:rPr lang="en-US" dirty="0" smtClean="0"/>
              <a:t>, T. </a:t>
            </a:r>
            <a:r>
              <a:rPr lang="en-US" dirty="0" err="1" smtClean="0"/>
              <a:t>Stober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Pervasive Computing Handbook, Springer 2001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6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4148328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feld 25603"/>
          <p:cNvSpPr txBox="1">
            <a:spLocks noChangeArrowheads="1"/>
          </p:cNvSpPr>
          <p:nvPr/>
        </p:nvSpPr>
        <p:spPr bwMode="auto">
          <a:xfrm>
            <a:off x="2611438" y="2319338"/>
            <a:ext cx="3919537" cy="9382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407988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</a:pPr>
            <a:r>
              <a:rPr lang="en-GB" sz="36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Vielen Dank!</a:t>
            </a:r>
            <a:endParaRPr lang="de-DE" sz="160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9095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4321175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Grundlagen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5720" y="1643050"/>
            <a:ext cx="857256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 smtClean="0">
                <a:latin typeface="Calibri"/>
              </a:rPr>
              <a:t>Ubiquitous</a:t>
            </a:r>
            <a:r>
              <a:rPr lang="de-DE" sz="3200" b="1" dirty="0" smtClean="0">
                <a:latin typeface="Calibri"/>
              </a:rPr>
              <a:t> Computing</a:t>
            </a:r>
          </a:p>
          <a:p>
            <a:r>
              <a:rPr lang="de-DE" sz="2400" dirty="0" smtClean="0">
                <a:latin typeface="Calibri"/>
              </a:rPr>
              <a:t>»</a:t>
            </a:r>
            <a:r>
              <a:rPr lang="en-US" sz="2400" dirty="0" smtClean="0">
                <a:latin typeface="Calibri"/>
              </a:rPr>
              <a:t> As technology becomes more imbedded and invisible, it calms our lives by removing the annoyances . . . The most profound technologies are those that disappear. They weave themselves into the fabric of everyday life until they are indistinguishable from it.</a:t>
            </a:r>
            <a:r>
              <a:rPr lang="de-DE" sz="2400" dirty="0" smtClean="0">
                <a:latin typeface="Calibri"/>
              </a:rPr>
              <a:t>«</a:t>
            </a:r>
          </a:p>
          <a:p>
            <a:pPr algn="r"/>
            <a:r>
              <a:rPr lang="de-DE" dirty="0" smtClean="0">
                <a:latin typeface="Calibri"/>
              </a:rPr>
              <a:t>Mark Weiser († 27. April 1999)</a:t>
            </a:r>
          </a:p>
          <a:p>
            <a:r>
              <a:rPr lang="de-DE" sz="3200" b="1" dirty="0" smtClean="0">
                <a:latin typeface="Calibri" pitchFamily="34" charset="0"/>
              </a:rPr>
              <a:t>Pervasive Computing</a:t>
            </a:r>
          </a:p>
          <a:p>
            <a:r>
              <a:rPr lang="en-US" sz="2400" dirty="0" smtClean="0">
                <a:latin typeface="Calibri" pitchFamily="34" charset="0"/>
              </a:rPr>
              <a:t>...a billion people interacting with a million e-businesses with a trillion intelligent devices interconnected ...“ </a:t>
            </a:r>
          </a:p>
          <a:p>
            <a:pPr algn="r"/>
            <a:r>
              <a:rPr lang="en-US" dirty="0" smtClean="0">
                <a:latin typeface="Calibri" pitchFamily="34" charset="0"/>
              </a:rPr>
              <a:t>Louis V. Gerstner Jr. (Chairman of the board of IBM 1993-2002)</a:t>
            </a:r>
            <a:endParaRPr lang="de-DE" dirty="0" smtClean="0">
              <a:latin typeface="Calibri" pitchFamily="34" charset="0"/>
            </a:endParaRPr>
          </a:p>
        </p:txBody>
      </p:sp>
      <p:sp>
        <p:nvSpPr>
          <p:cNvPr id="5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518541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Grundlagen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5720" y="1643050"/>
            <a:ext cx="85725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latin typeface="Calibri"/>
              </a:rPr>
              <a:t>Abgrenzung </a:t>
            </a:r>
            <a:r>
              <a:rPr lang="de-DE" sz="3200" b="1" dirty="0" err="1" smtClean="0">
                <a:latin typeface="Calibri"/>
              </a:rPr>
              <a:t>Ubiquitous</a:t>
            </a:r>
            <a:r>
              <a:rPr lang="de-DE" sz="3200" b="1" dirty="0" smtClean="0">
                <a:latin typeface="Calibri"/>
              </a:rPr>
              <a:t> / </a:t>
            </a:r>
            <a:r>
              <a:rPr lang="de-DE" sz="3200" b="1" dirty="0" smtClean="0">
                <a:latin typeface="Calibri" pitchFamily="34" charset="0"/>
              </a:rPr>
              <a:t>Pervasive </a:t>
            </a:r>
            <a:endParaRPr lang="de-DE" sz="3200" b="1" dirty="0" smtClean="0">
              <a:latin typeface="Calibri"/>
            </a:endParaRPr>
          </a:p>
          <a:p>
            <a:r>
              <a:rPr lang="de-DE" sz="2400" dirty="0" smtClean="0">
                <a:latin typeface="Calibri" pitchFamily="34" charset="0"/>
              </a:rPr>
              <a:t>Die beide Begriffe werden häufig als Synonyme verwendet, haben jedoch unterschiedliche Schwerpunkte: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>
                <a:latin typeface="Calibri" pitchFamily="34" charset="0"/>
              </a:rPr>
              <a:t> </a:t>
            </a:r>
            <a:r>
              <a:rPr lang="de-DE" sz="2400" dirty="0" err="1" smtClean="0">
                <a:latin typeface="Calibri" pitchFamily="34" charset="0"/>
              </a:rPr>
              <a:t>Ubiquitous</a:t>
            </a:r>
            <a:r>
              <a:rPr lang="de-DE" sz="2400" dirty="0" smtClean="0">
                <a:latin typeface="Calibri" pitchFamily="34" charset="0"/>
              </a:rPr>
              <a:t> setzt auf Weisers Idee des Computers, der nicht mehr wahr genommen wird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>
                <a:latin typeface="Calibri" pitchFamily="34" charset="0"/>
              </a:rPr>
              <a:t> </a:t>
            </a:r>
            <a:r>
              <a:rPr lang="de-DE" sz="2400" dirty="0" smtClean="0">
                <a:latin typeface="Calibri" pitchFamily="34" charset="0"/>
              </a:rPr>
              <a:t>Pervasive ist der pragmatische Ansatz, die noch nicht realisierbare Vision mit aktuellen Techniken, soweit möglich, umzusetzen. </a:t>
            </a:r>
          </a:p>
        </p:txBody>
      </p:sp>
      <p:sp>
        <p:nvSpPr>
          <p:cNvPr id="5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648176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Eike\Desktop\aw2\aw2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0364" y="1357298"/>
            <a:ext cx="5863636" cy="478634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</a:rPr>
              <a:t>Grundlagen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14282" y="2571744"/>
            <a:ext cx="27146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alibri" pitchFamily="34" charset="0"/>
              </a:rPr>
              <a:t>Ein Framework für Mobile Spiele, die den Kontext der realen Welt in die Spiele integrieren.</a:t>
            </a:r>
            <a:br>
              <a:rPr lang="de-DE" sz="2400" dirty="0" smtClean="0">
                <a:latin typeface="Calibri" pitchFamily="34" charset="0"/>
              </a:rPr>
            </a:br>
            <a:r>
              <a:rPr lang="de-DE" sz="2400" dirty="0" smtClean="0">
                <a:latin typeface="Calibri" pitchFamily="34" charset="0"/>
              </a:rPr>
              <a:t>Beispiel: Schnitzeljagd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2844" y="1428736"/>
            <a:ext cx="3571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 smtClean="0">
                <a:latin typeface="Calibri" pitchFamily="34" charset="0"/>
              </a:rPr>
              <a:t>Pervasive Gaming Framework</a:t>
            </a:r>
            <a:endParaRPr lang="de-DE" sz="3200" b="1" dirty="0"/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777812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P iPAQ hw6915 Mobile Messenger - Handheld-Gerä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500306"/>
            <a:ext cx="2428892" cy="2714646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571472" y="1714488"/>
            <a:ext cx="6276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3200" b="1" dirty="0" smtClean="0">
                <a:latin typeface="Calibri" pitchFamily="34" charset="0"/>
              </a:rPr>
              <a:t>HP iPAQ hw6915 Mobile Messenger </a:t>
            </a:r>
            <a:endParaRPr lang="de-DE" sz="3200" b="1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57488" y="2714620"/>
            <a:ext cx="5857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400" dirty="0" smtClean="0"/>
              <a:t> GPRS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GPS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Bluetooth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W-LAN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Integrierte </a:t>
            </a:r>
            <a:r>
              <a:rPr lang="de-DE" sz="2400" dirty="0" smtClean="0"/>
              <a:t>Tastatur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400" dirty="0" smtClean="0"/>
              <a:t>Kamera</a:t>
            </a:r>
            <a:endParaRPr lang="de-DE" sz="24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Grundlagen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9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907447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1700212"/>
            <a:ext cx="62912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Grundlagen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latin typeface="Calibri" pitchFamily="34" charset="0"/>
              </a:rPr>
              <a:t>Pervasive Gaming &amp; Sicherheit</a:t>
            </a:r>
            <a:endParaRPr lang="de-DE" sz="2800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Softwarebasierte Strategien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Hardwarebasierte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Strategien</a:t>
            </a:r>
            <a:endParaRPr lang="de-DE" sz="28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Fazit &amp; Ausblick</a:t>
            </a:r>
          </a:p>
          <a:p>
            <a:pPr>
              <a:buFontTx/>
              <a:buChar char="•"/>
            </a:pP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de-DE" sz="280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Quellen und weiterführende Links</a:t>
            </a:r>
            <a:endParaRPr lang="de-DE" sz="2800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79388"/>
            <a:ext cx="9144000" cy="719137"/>
          </a:xfrm>
        </p:spPr>
        <p:txBody>
          <a:bodyPr/>
          <a:lstStyle/>
          <a:p>
            <a:r>
              <a:rPr lang="de-DE" dirty="0" smtClean="0">
                <a:latin typeface="Calibri" pitchFamily="34" charset="0"/>
              </a:rPr>
              <a:t>Agenda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7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037082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Pervasive Gaming &amp; Sicherheit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5720" y="1643050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Ultra Mobile Geräte bieten ein hohes Maß an Konnektivität, was neben dem praktischen Nutzen auch ein Sicherheitsproblem werden kann.</a:t>
            </a:r>
            <a:br>
              <a:rPr lang="de-DE" sz="2800" dirty="0" smtClean="0">
                <a:latin typeface="Calibri" pitchFamily="34" charset="0"/>
              </a:rPr>
            </a:br>
            <a:r>
              <a:rPr lang="de-DE" sz="2800" dirty="0" smtClean="0">
                <a:latin typeface="Calibri" pitchFamily="34" charset="0"/>
              </a:rPr>
              <a:t>Trotzdem können wir in unserem Projekt nicht davon ausgehen, dass die Clients immer online sind </a:t>
            </a:r>
            <a:r>
              <a:rPr lang="de-DE" sz="2800" dirty="0" smtClean="0">
                <a:latin typeface="Calibri" pitchFamily="34" charset="0"/>
                <a:sym typeface="Wingdings" pitchFamily="2" charset="2"/>
              </a:rPr>
              <a:t></a:t>
            </a:r>
            <a:br>
              <a:rPr lang="de-DE" sz="2800" dirty="0" smtClean="0">
                <a:latin typeface="Calibri" pitchFamily="34" charset="0"/>
              </a:rPr>
            </a:br>
            <a:endParaRPr lang="de-DE" sz="28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2800" dirty="0" smtClean="0">
                <a:latin typeface="Calibri" pitchFamily="34" charset="0"/>
              </a:rPr>
              <a:t> Im </a:t>
            </a:r>
            <a:r>
              <a:rPr lang="de-DE" sz="2800" dirty="0" err="1" smtClean="0">
                <a:latin typeface="Calibri" pitchFamily="34" charset="0"/>
              </a:rPr>
              <a:t>pervasiven</a:t>
            </a:r>
            <a:r>
              <a:rPr lang="de-DE" sz="2800" dirty="0" smtClean="0">
                <a:latin typeface="Calibri" pitchFamily="34" charset="0"/>
              </a:rPr>
              <a:t> Umfeld kommt hinzu, dass der Benutzer den allgegenwärtige Computer nicht als einen solchen wahr nimmt und dadurch die Sicherheit nur wenig Beachtung findet.</a:t>
            </a:r>
          </a:p>
        </p:txBody>
      </p:sp>
      <p:sp>
        <p:nvSpPr>
          <p:cNvPr id="5" name="Abgerundetes Rechteck 13316"/>
          <p:cNvSpPr>
            <a:spLocks noChangeArrowheads="1"/>
          </p:cNvSpPr>
          <p:nvPr/>
        </p:nvSpPr>
        <p:spPr bwMode="auto">
          <a:xfrm>
            <a:off x="2411413" y="6381750"/>
            <a:ext cx="1166717" cy="142875"/>
          </a:xfrm>
          <a:prstGeom prst="roundRect">
            <a:avLst>
              <a:gd name="adj" fmla="val 875"/>
            </a:avLst>
          </a:prstGeom>
          <a:solidFill>
            <a:srgbClr val="99BADD"/>
          </a:solidFill>
          <a:ln w="9360" algn="ctr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449263" hangingPunct="0">
              <a:lnSpc>
                <a:spcPct val="71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de-DE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1016</Words>
  <Application>Microsoft Office PowerPoint</Application>
  <PresentationFormat>Bildschirmpräsentation (4:3)</PresentationFormat>
  <Paragraphs>204</Paragraphs>
  <Slides>33</Slides>
  <Notes>1</Notes>
  <HiddenSlides>3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Standarddesign</vt:lpstr>
      <vt:lpstr>Folie 1</vt:lpstr>
      <vt:lpstr>Agenda</vt:lpstr>
      <vt:lpstr>Agenda</vt:lpstr>
      <vt:lpstr>Grundlagen</vt:lpstr>
      <vt:lpstr>Grundlagen</vt:lpstr>
      <vt:lpstr>Grundlagen</vt:lpstr>
      <vt:lpstr>Grundlagen</vt:lpstr>
      <vt:lpstr>Agenda</vt:lpstr>
      <vt:lpstr>Pervasive Gaming &amp; Sicherheit</vt:lpstr>
      <vt:lpstr>Pervasive Gaming &amp; Sicherheit</vt:lpstr>
      <vt:lpstr>Pervasive Gaming &amp; Sicherheit</vt:lpstr>
      <vt:lpstr>Pervasive Gaming &amp; Sicherheit</vt:lpstr>
      <vt:lpstr>Pervasive Gaming &amp; Sicherheit</vt:lpstr>
      <vt:lpstr>Pervasive Gaming &amp; Sicherheit</vt:lpstr>
      <vt:lpstr>Grundlagen</vt:lpstr>
      <vt:lpstr>Agenda</vt:lpstr>
      <vt:lpstr>Softwarebasierte Strategien</vt:lpstr>
      <vt:lpstr>Softwarebasierte Strategien</vt:lpstr>
      <vt:lpstr>Softwarebasierte Strategien</vt:lpstr>
      <vt:lpstr>Agenda</vt:lpstr>
      <vt:lpstr>Hardwarebasierte Strategien</vt:lpstr>
      <vt:lpstr>Hardwarebasierte Strategien</vt:lpstr>
      <vt:lpstr>Hardwarebasierte Strategien</vt:lpstr>
      <vt:lpstr>Hardwarebasierte Strategien</vt:lpstr>
      <vt:lpstr>Hardwarebasierte Strategien</vt:lpstr>
      <vt:lpstr>Hardwarebasierte Strategien</vt:lpstr>
      <vt:lpstr>Agenda</vt:lpstr>
      <vt:lpstr>Fazit &amp; Ausblick</vt:lpstr>
      <vt:lpstr>Fazit &amp; Ausblick</vt:lpstr>
      <vt:lpstr>Agenda</vt:lpstr>
      <vt:lpstr>Quellen</vt:lpstr>
      <vt:lpstr>Quellen</vt:lpstr>
      <vt:lpstr>Folie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T.Schmidt</dc:creator>
  <cp:lastModifiedBy>Eike</cp:lastModifiedBy>
  <cp:revision>457</cp:revision>
  <dcterms:created xsi:type="dcterms:W3CDTF">2006-11-22T15:40:35Z</dcterms:created>
  <dcterms:modified xsi:type="dcterms:W3CDTF">2006-12-06T21:11:50Z</dcterms:modified>
</cp:coreProperties>
</file>